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40" r:id="rId1"/>
  </p:sldMasterIdLst>
  <p:notesMasterIdLst>
    <p:notesMasterId r:id="rId26"/>
  </p:notesMasterIdLst>
  <p:handoutMasterIdLst>
    <p:handoutMasterId r:id="rId27"/>
  </p:handoutMasterIdLst>
  <p:sldIdLst>
    <p:sldId id="9797" r:id="rId2"/>
    <p:sldId id="9801" r:id="rId3"/>
    <p:sldId id="9802" r:id="rId4"/>
    <p:sldId id="9806" r:id="rId5"/>
    <p:sldId id="9807" r:id="rId6"/>
    <p:sldId id="9808" r:id="rId7"/>
    <p:sldId id="9809" r:id="rId8"/>
    <p:sldId id="9824" r:id="rId9"/>
    <p:sldId id="9810" r:id="rId10"/>
    <p:sldId id="9819" r:id="rId11"/>
    <p:sldId id="9811" r:id="rId12"/>
    <p:sldId id="9812" r:id="rId13"/>
    <p:sldId id="9825" r:id="rId14"/>
    <p:sldId id="9821" r:id="rId15"/>
    <p:sldId id="9813" r:id="rId16"/>
    <p:sldId id="9814" r:id="rId17"/>
    <p:sldId id="9820" r:id="rId18"/>
    <p:sldId id="9822" r:id="rId19"/>
    <p:sldId id="9826" r:id="rId20"/>
    <p:sldId id="9815" r:id="rId21"/>
    <p:sldId id="9816" r:id="rId22"/>
    <p:sldId id="9817" r:id="rId23"/>
    <p:sldId id="9818" r:id="rId24"/>
    <p:sldId id="9827" r:id="rId25"/>
  </p:sldIdLst>
  <p:sldSz cx="12858750" cy="7232650"/>
  <p:notesSz cx="6858000" cy="9144000"/>
  <p:custDataLst>
    <p:tags r:id="rId28"/>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2" pos="4050" userDrawn="1">
          <p15:clr>
            <a:srgbClr val="A4A3A4"/>
          </p15:clr>
        </p15:guide>
        <p15:guide id="5" orient="horz" pos="3820" userDrawn="1">
          <p15:clr>
            <a:srgbClr val="A4A3A4"/>
          </p15:clr>
        </p15:guide>
        <p15:guide id="6" pos="7588" userDrawn="1">
          <p15:clr>
            <a:srgbClr val="A4A3A4"/>
          </p15:clr>
        </p15:guide>
        <p15:guide id="7" pos="376"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1C1"/>
    <a:srgbClr val="FFFFFF"/>
    <a:srgbClr val="8B372F"/>
    <a:srgbClr val="BE6700"/>
    <a:srgbClr val="C6733D"/>
    <a:srgbClr val="254061"/>
    <a:srgbClr val="0E90BE"/>
    <a:srgbClr val="F1615D"/>
    <a:srgbClr val="007E97"/>
    <a:srgbClr val="9210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17" autoAdjust="0"/>
    <p:restoredTop sz="96340" autoAdjust="0"/>
  </p:normalViewPr>
  <p:slideViewPr>
    <p:cSldViewPr>
      <p:cViewPr varScale="1">
        <p:scale>
          <a:sx n="65" d="100"/>
          <a:sy n="65" d="100"/>
        </p:scale>
        <p:origin x="-696" y="-96"/>
      </p:cViewPr>
      <p:guideLst>
        <p:guide orient="horz" pos="3820"/>
        <p:guide pos="4050"/>
        <p:guide pos="7588"/>
        <p:guide pos="376"/>
      </p:guideLst>
    </p:cSldViewPr>
  </p:slideViewPr>
  <p:outlineViewPr>
    <p:cViewPr>
      <p:scale>
        <a:sx n="100" d="100"/>
        <a:sy n="100" d="100"/>
      </p:scale>
      <p:origin x="0" y="-930"/>
    </p:cViewPr>
  </p:outlineViewPr>
  <p:notesTextViewPr>
    <p:cViewPr>
      <p:scale>
        <a:sx n="66" d="100"/>
        <a:sy n="66" d="100"/>
      </p:scale>
      <p:origin x="0" y="0"/>
    </p:cViewPr>
  </p:notesTextViewPr>
  <p:sorterViewPr>
    <p:cViewPr>
      <p:scale>
        <a:sx n="66" d="100"/>
        <a:sy n="66" d="100"/>
      </p:scale>
      <p:origin x="0" y="0"/>
    </p:cViewPr>
  </p:sorterViewPr>
  <p:notesViewPr>
    <p:cSldViewPr showGuides="1">
      <p:cViewPr varScale="1">
        <p:scale>
          <a:sx n="83" d="100"/>
          <a:sy n="83" d="100"/>
        </p:scale>
        <p:origin x="389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2017/12/10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4242514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2017/12/10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3152804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2427957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950094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1475390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629956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pPr/>
              <a:t>14</a:t>
            </a:fld>
            <a:endParaRPr lang="zh-CN" altLang="en-US"/>
          </a:p>
        </p:txBody>
      </p:sp>
    </p:spTree>
    <p:extLst>
      <p:ext uri="{BB962C8B-B14F-4D97-AF65-F5344CB8AC3E}">
        <p14:creationId xmlns:p14="http://schemas.microsoft.com/office/powerpoint/2010/main" val="1591602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3470126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898851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2452886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18</a:t>
            </a:fld>
            <a:endParaRPr lang="zh-CN" altLang="en-US"/>
          </a:p>
        </p:txBody>
      </p:sp>
    </p:spTree>
    <p:extLst>
      <p:ext uri="{BB962C8B-B14F-4D97-AF65-F5344CB8AC3E}">
        <p14:creationId xmlns:p14="http://schemas.microsoft.com/office/powerpoint/2010/main" val="4144603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1695527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927004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4114254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4191346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329881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1034528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24</a:t>
            </a:fld>
            <a:endParaRPr lang="zh-CN" altLang="en-US"/>
          </a:p>
        </p:txBody>
      </p:sp>
    </p:spTree>
    <p:extLst>
      <p:ext uri="{BB962C8B-B14F-4D97-AF65-F5344CB8AC3E}">
        <p14:creationId xmlns:p14="http://schemas.microsoft.com/office/powerpoint/2010/main" val="2833655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1617498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2930981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dirty="0"/>
          </a:p>
        </p:txBody>
      </p:sp>
    </p:spTree>
    <p:extLst>
      <p:ext uri="{BB962C8B-B14F-4D97-AF65-F5344CB8AC3E}">
        <p14:creationId xmlns:p14="http://schemas.microsoft.com/office/powerpoint/2010/main" val="426877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1957230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extLst>
      <p:ext uri="{BB962C8B-B14F-4D97-AF65-F5344CB8AC3E}">
        <p14:creationId xmlns:p14="http://schemas.microsoft.com/office/powerpoint/2010/main" val="1686202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3253061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2198093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688D9A3C-EDB8-47A7-A89F-8B39791795A3}" type="datetimeFigureOut">
              <a:rPr lang="zh-CN" altLang="en-US" smtClean="0"/>
              <a:t>2017/12/10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C07C4AA-064A-47A7-A070-FE09BE2412E6}" type="slidenum">
              <a:rPr lang="zh-CN" altLang="en-US" smtClean="0"/>
              <a:t>‹#›</a:t>
            </a:fld>
            <a:endParaRPr lang="zh-CN" altLang="en-US"/>
          </a:p>
        </p:txBody>
      </p:sp>
    </p:spTree>
    <p:extLst>
      <p:ext uri="{BB962C8B-B14F-4D97-AF65-F5344CB8AC3E}">
        <p14:creationId xmlns:p14="http://schemas.microsoft.com/office/powerpoint/2010/main" val="17815837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354" y="6704023"/>
            <a:ext cx="2892783" cy="384175"/>
          </a:xfrm>
          <a:prstGeom prst="rect">
            <a:avLst/>
          </a:prstGeom>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3" name="页脚占位符 2"/>
          <p:cNvSpPr>
            <a:spLocks noGrp="1"/>
          </p:cNvSpPr>
          <p:nvPr>
            <p:ph type="ftr" sz="quarter" idx="11"/>
          </p:nvPr>
        </p:nvSpPr>
        <p:spPr>
          <a:xfrm>
            <a:off x="4259789" y="6704023"/>
            <a:ext cx="4339173" cy="384175"/>
          </a:xfrm>
          <a:prstGeom prst="rect">
            <a:avLst/>
          </a:prstGeom>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4" name="灯片编号占位符 3"/>
          <p:cNvSpPr>
            <a:spLocks noGrp="1"/>
          </p:cNvSpPr>
          <p:nvPr>
            <p:ph type="sldNum" sz="quarter" idx="12"/>
          </p:nvPr>
        </p:nvSpPr>
        <p:spPr>
          <a:xfrm>
            <a:off x="9081627" y="6704023"/>
            <a:ext cx="2892783" cy="384175"/>
          </a:xfrm>
          <a:prstGeom prst="rect">
            <a:avLst/>
          </a:prstGeom>
        </p:spPr>
        <p:txBody>
          <a:bodyPr/>
          <a:lstStyle>
            <a:lvl1pPr>
              <a:defRPr>
                <a:latin typeface="Arial" panose="020B0604020202020204" pitchFamily="34" charset="0"/>
                <a:ea typeface="微软雅黑" panose="020B0503020204020204" pitchFamily="34" charset="-122"/>
              </a:defRPr>
            </a:lvl1pPr>
          </a:lstStyle>
          <a:p>
            <a:fld id="{8C92ADDF-ABC6-4EEC-846D-A1AE2D410679}" type="slidenum">
              <a:rPr lang="zh-CN" altLang="en-US" smtClean="0"/>
              <a:pPr/>
              <a:t>‹#›</a:t>
            </a:fld>
            <a:endParaRPr lang="zh-CN" altLang="en-US" dirty="0"/>
          </a:p>
        </p:txBody>
      </p:sp>
    </p:spTree>
    <p:extLst>
      <p:ext uri="{BB962C8B-B14F-4D97-AF65-F5344CB8AC3E}">
        <p14:creationId xmlns:p14="http://schemas.microsoft.com/office/powerpoint/2010/main" val="25796485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82607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xmlns="" id="{3E383B08-EB36-448C-B843-41C90297820F}"/>
              </a:ext>
            </a:extLst>
          </p:cNvPr>
          <p:cNvSpPr>
            <a:spLocks noGrp="1"/>
          </p:cNvSpPr>
          <p:nvPr>
            <p:ph type="pic" sz="quarter" idx="10"/>
          </p:nvPr>
        </p:nvSpPr>
        <p:spPr>
          <a:xfrm>
            <a:off x="1296911" y="2062646"/>
            <a:ext cx="1731649" cy="1713556"/>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3" name="图片占位符 12">
            <a:extLst>
              <a:ext uri="{FF2B5EF4-FFF2-40B4-BE49-F238E27FC236}">
                <a16:creationId xmlns:a16="http://schemas.microsoft.com/office/drawing/2014/main" xmlns="" id="{24BB57E6-2F68-46CF-8328-F203DF1E2653}"/>
              </a:ext>
            </a:extLst>
          </p:cNvPr>
          <p:cNvSpPr>
            <a:spLocks noGrp="1"/>
          </p:cNvSpPr>
          <p:nvPr>
            <p:ph type="pic" sz="quarter" idx="11"/>
          </p:nvPr>
        </p:nvSpPr>
        <p:spPr>
          <a:xfrm>
            <a:off x="4052035" y="2062646"/>
            <a:ext cx="1731649" cy="1713556"/>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4" name="图片占位符 13">
            <a:extLst>
              <a:ext uri="{FF2B5EF4-FFF2-40B4-BE49-F238E27FC236}">
                <a16:creationId xmlns:a16="http://schemas.microsoft.com/office/drawing/2014/main" xmlns="" id="{190268DF-9BA5-4BEC-B91D-0658AA1F82F4}"/>
              </a:ext>
            </a:extLst>
          </p:cNvPr>
          <p:cNvSpPr>
            <a:spLocks noGrp="1"/>
          </p:cNvSpPr>
          <p:nvPr>
            <p:ph type="pic" sz="quarter" idx="12"/>
          </p:nvPr>
        </p:nvSpPr>
        <p:spPr>
          <a:xfrm>
            <a:off x="6807157" y="2062646"/>
            <a:ext cx="1731649" cy="1713556"/>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dirty="0"/>
          </a:p>
        </p:txBody>
      </p:sp>
      <p:sp>
        <p:nvSpPr>
          <p:cNvPr id="15" name="图片占位符 14">
            <a:extLst>
              <a:ext uri="{FF2B5EF4-FFF2-40B4-BE49-F238E27FC236}">
                <a16:creationId xmlns:a16="http://schemas.microsoft.com/office/drawing/2014/main" xmlns="" id="{EA8FA15C-08E3-4A26-BA8D-1D9CF679952F}"/>
              </a:ext>
            </a:extLst>
          </p:cNvPr>
          <p:cNvSpPr>
            <a:spLocks noGrp="1"/>
          </p:cNvSpPr>
          <p:nvPr>
            <p:ph type="pic" sz="quarter" idx="13"/>
          </p:nvPr>
        </p:nvSpPr>
        <p:spPr>
          <a:xfrm>
            <a:off x="9562280" y="2062646"/>
            <a:ext cx="1731649" cy="1713556"/>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09985815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2017/12/10</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78975340"/>
      </p:ext>
    </p:extLst>
  </p:cSld>
  <p:clrMap bg1="lt1" tx1="dk1" bg2="lt2" tx2="dk2" accent1="accent1" accent2="accent2" accent3="accent3" accent4="accent4" accent5="accent5" accent6="accent6" hlink="hlink" folHlink="folHlink"/>
  <p:sldLayoutIdLst>
    <p:sldLayoutId id="2147484228" r:id="rId1"/>
    <p:sldLayoutId id="2147484229" r:id="rId2"/>
    <p:sldLayoutId id="2147484230" r:id="rId3"/>
    <p:sldLayoutId id="2147484231"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1.xml"/><Relationship Id="rId18" Type="http://schemas.openxmlformats.org/officeDocument/2006/relationships/slide" Target="slide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xml"/><Relationship Id="rId2" Type="http://schemas.openxmlformats.org/officeDocument/2006/relationships/tags" Target="../tags/tag3.xml"/><Relationship Id="rId16" Type="http://schemas.openxmlformats.org/officeDocument/2006/relationships/slide" Target="slide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1.jpg"/><Relationship Id="rId10" Type="http://schemas.openxmlformats.org/officeDocument/2006/relationships/tags" Target="../tags/tag11.xml"/><Relationship Id="rId19" Type="http://schemas.openxmlformats.org/officeDocument/2006/relationships/slide" Target="slide12.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94" y="0"/>
            <a:ext cx="12858044" cy="7232650"/>
          </a:xfrm>
          <a:prstGeom prst="rect">
            <a:avLst/>
          </a:prstGeom>
          <a:blipFill dpi="0" rotWithShape="1">
            <a:blip r:embed="rId5">
              <a:extLst>
                <a:ext uri="{28A0092B-C50C-407E-A947-70E740481C1C}">
                  <a14:useLocalDpi xmlns:a14="http://schemas.microsoft.com/office/drawing/2010/main" val="0"/>
                </a:ext>
              </a:extLst>
            </a:blip>
            <a:srcRect/>
            <a:stretch>
              <a:fillRect l="-15611" r="-156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17" name="矩形 16"/>
          <p:cNvSpPr/>
          <p:nvPr/>
        </p:nvSpPr>
        <p:spPr>
          <a:xfrm>
            <a:off x="353" y="1888133"/>
            <a:ext cx="8340328" cy="36004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8" name="矩形 17"/>
          <p:cNvSpPr/>
          <p:nvPr/>
        </p:nvSpPr>
        <p:spPr>
          <a:xfrm>
            <a:off x="783131" y="3448154"/>
            <a:ext cx="6809877" cy="769441"/>
          </a:xfrm>
          <a:prstGeom prst="rect">
            <a:avLst/>
          </a:prstGeom>
        </p:spPr>
        <p:txBody>
          <a:bodyPr wrap="none">
            <a:spAutoFit/>
          </a:bodyPr>
          <a:lstStyle/>
          <a:p>
            <a:pPr algn="ctr"/>
            <a:r>
              <a:rPr lang="zh-CN" altLang="en-US" sz="4400" spc="600" dirty="0" smtClean="0">
                <a:solidFill>
                  <a:schemeClr val="bg1"/>
                </a:solidFill>
                <a:latin typeface="Arial"/>
                <a:ea typeface="微软雅黑"/>
                <a:cs typeface="Arial" panose="020B0604020202020204" pitchFamily="34" charset="0"/>
                <a:sym typeface="Arial"/>
              </a:rPr>
              <a:t>云计算</a:t>
            </a:r>
            <a:r>
              <a:rPr lang="en-US" altLang="zh-CN" sz="4400" spc="600" dirty="0" smtClean="0">
                <a:solidFill>
                  <a:schemeClr val="bg1"/>
                </a:solidFill>
                <a:latin typeface="Arial"/>
                <a:ea typeface="微软雅黑"/>
                <a:cs typeface="Arial" panose="020B0604020202020204" pitchFamily="34" charset="0"/>
                <a:sym typeface="Arial"/>
              </a:rPr>
              <a:t>·</a:t>
            </a:r>
            <a:r>
              <a:rPr lang="zh-CN" altLang="en-US" sz="4400" spc="600" dirty="0" smtClean="0">
                <a:solidFill>
                  <a:schemeClr val="bg1"/>
                </a:solidFill>
                <a:latin typeface="Arial"/>
                <a:ea typeface="微软雅黑"/>
                <a:cs typeface="Arial" panose="020B0604020202020204" pitchFamily="34" charset="0"/>
                <a:sym typeface="Arial"/>
              </a:rPr>
              <a:t>互联网工作汇报</a:t>
            </a:r>
            <a:endParaRPr lang="en-US" altLang="zh-CN" sz="4400" spc="600" dirty="0">
              <a:solidFill>
                <a:schemeClr val="bg1"/>
              </a:solidFill>
              <a:latin typeface="Arial"/>
              <a:ea typeface="微软雅黑"/>
              <a:cs typeface="Arial" panose="020B0604020202020204" pitchFamily="34" charset="0"/>
              <a:sym typeface="Arial"/>
            </a:endParaRPr>
          </a:p>
        </p:txBody>
      </p:sp>
      <p:sp>
        <p:nvSpPr>
          <p:cNvPr id="20" name="矩形 19"/>
          <p:cNvSpPr/>
          <p:nvPr/>
        </p:nvSpPr>
        <p:spPr>
          <a:xfrm>
            <a:off x="-24402" y="4400434"/>
            <a:ext cx="8424936" cy="854080"/>
          </a:xfrm>
          <a:prstGeom prst="rect">
            <a:avLst/>
          </a:prstGeom>
        </p:spPr>
        <p:txBody>
          <a:bodyPr wrap="square">
            <a:spAutoFit/>
          </a:bodyPr>
          <a:lstStyle/>
          <a:p>
            <a:pPr algn="ctr">
              <a:lnSpc>
                <a:spcPct val="150000"/>
              </a:lnSpc>
            </a:pPr>
            <a:r>
              <a:rPr lang="en-US" altLang="zh-CN" sz="1100" dirty="0">
                <a:solidFill>
                  <a:schemeClr val="bg1"/>
                </a:solidFill>
                <a:latin typeface="Arial"/>
                <a:ea typeface="微软雅黑"/>
                <a:cs typeface="Arial" panose="020B0604020202020204" pitchFamily="34" charset="0"/>
                <a:sym typeface="Arial"/>
              </a:rPr>
              <a:t>The concepts national income and national product have roughly the same value and can be used interchangeably if our interest is in their sum total which is measured as the market value of the total output of goods and services of an economy in a given period, usually a year.</a:t>
            </a:r>
          </a:p>
        </p:txBody>
      </p:sp>
      <p:pic>
        <p:nvPicPr>
          <p:cNvPr id="21" name="Tobu - Sunburs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24575" y="-901567"/>
            <a:ext cx="609600" cy="609600"/>
          </a:xfrm>
          <a:prstGeom prst="rect">
            <a:avLst/>
          </a:prstGeom>
        </p:spPr>
      </p:pic>
      <p:sp>
        <p:nvSpPr>
          <p:cNvPr id="23" name="椭圆 22">
            <a:extLst>
              <a:ext uri="{FF2B5EF4-FFF2-40B4-BE49-F238E27FC236}">
                <a16:creationId xmlns:a16="http://schemas.microsoft.com/office/drawing/2014/main" xmlns="" id="{B4720C10-7131-46D9-BFF3-96E042147DED}"/>
              </a:ext>
            </a:extLst>
          </p:cNvPr>
          <p:cNvSpPr/>
          <p:nvPr/>
        </p:nvSpPr>
        <p:spPr>
          <a:xfrm>
            <a:off x="2315858" y="2392189"/>
            <a:ext cx="878619" cy="878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8" dirty="0" smtClean="0">
                <a:latin typeface="Arial"/>
                <a:ea typeface="微软雅黑"/>
                <a:sym typeface="Arial"/>
              </a:rPr>
              <a:t>总</a:t>
            </a:r>
            <a:endParaRPr lang="zh-CN" altLang="en-US" sz="2668" dirty="0">
              <a:latin typeface="Arial"/>
              <a:ea typeface="微软雅黑"/>
              <a:sym typeface="Arial"/>
            </a:endParaRPr>
          </a:p>
        </p:txBody>
      </p:sp>
      <p:sp>
        <p:nvSpPr>
          <p:cNvPr id="24" name="椭圆 23">
            <a:extLst>
              <a:ext uri="{FF2B5EF4-FFF2-40B4-BE49-F238E27FC236}">
                <a16:creationId xmlns:a16="http://schemas.microsoft.com/office/drawing/2014/main" xmlns="" id="{C69D3466-3B8D-4942-9EAF-6C316CD2046D}"/>
              </a:ext>
            </a:extLst>
          </p:cNvPr>
          <p:cNvSpPr/>
          <p:nvPr/>
        </p:nvSpPr>
        <p:spPr>
          <a:xfrm>
            <a:off x="3284156" y="2392189"/>
            <a:ext cx="878619" cy="878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8" dirty="0" smtClean="0">
                <a:latin typeface="Arial"/>
                <a:ea typeface="微软雅黑"/>
                <a:sym typeface="Arial"/>
              </a:rPr>
              <a:t>结</a:t>
            </a:r>
            <a:endParaRPr lang="zh-CN" altLang="en-US" sz="2668" dirty="0">
              <a:latin typeface="Arial"/>
              <a:ea typeface="微软雅黑"/>
              <a:sym typeface="Arial"/>
            </a:endParaRPr>
          </a:p>
        </p:txBody>
      </p:sp>
      <p:sp>
        <p:nvSpPr>
          <p:cNvPr id="25" name="椭圆 24">
            <a:extLst>
              <a:ext uri="{FF2B5EF4-FFF2-40B4-BE49-F238E27FC236}">
                <a16:creationId xmlns:a16="http://schemas.microsoft.com/office/drawing/2014/main" xmlns="" id="{4E6C9F18-53D5-42D6-85D0-C623D934C08B}"/>
              </a:ext>
            </a:extLst>
          </p:cNvPr>
          <p:cNvSpPr/>
          <p:nvPr/>
        </p:nvSpPr>
        <p:spPr>
          <a:xfrm>
            <a:off x="4252454" y="2392189"/>
            <a:ext cx="878619" cy="878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8" dirty="0" smtClean="0">
                <a:latin typeface="Arial"/>
                <a:ea typeface="微软雅黑"/>
                <a:sym typeface="Arial"/>
              </a:rPr>
              <a:t>汇</a:t>
            </a:r>
            <a:endParaRPr lang="zh-CN" altLang="en-US" sz="2668" dirty="0">
              <a:latin typeface="Arial"/>
              <a:ea typeface="微软雅黑"/>
              <a:sym typeface="Arial"/>
            </a:endParaRPr>
          </a:p>
        </p:txBody>
      </p:sp>
      <p:sp>
        <p:nvSpPr>
          <p:cNvPr id="26" name="椭圆 25">
            <a:extLst>
              <a:ext uri="{FF2B5EF4-FFF2-40B4-BE49-F238E27FC236}">
                <a16:creationId xmlns:a16="http://schemas.microsoft.com/office/drawing/2014/main" xmlns="" id="{4E6C9F18-53D5-42D6-85D0-C623D934C08B}"/>
              </a:ext>
            </a:extLst>
          </p:cNvPr>
          <p:cNvSpPr/>
          <p:nvPr/>
        </p:nvSpPr>
        <p:spPr>
          <a:xfrm>
            <a:off x="5220753" y="2392189"/>
            <a:ext cx="878619" cy="878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8" dirty="0" smtClean="0">
                <a:latin typeface="Arial"/>
                <a:ea typeface="微软雅黑"/>
                <a:sym typeface="Arial"/>
              </a:rPr>
              <a:t>报</a:t>
            </a:r>
            <a:endParaRPr lang="zh-CN" altLang="en-US" sz="2668" dirty="0">
              <a:latin typeface="Arial"/>
              <a:ea typeface="微软雅黑"/>
              <a:sym typeface="Arial"/>
            </a:endParaRPr>
          </a:p>
        </p:txBody>
      </p:sp>
      <p:sp>
        <p:nvSpPr>
          <p:cNvPr id="2" name="文本框 1"/>
          <p:cNvSpPr txBox="1"/>
          <p:nvPr/>
        </p:nvSpPr>
        <p:spPr>
          <a:xfrm>
            <a:off x="1792008" y="5704557"/>
            <a:ext cx="4637808" cy="369332"/>
          </a:xfrm>
          <a:prstGeom prst="rect">
            <a:avLst/>
          </a:prstGeom>
          <a:noFill/>
        </p:spPr>
        <p:txBody>
          <a:bodyPr wrap="none" rtlCol="0">
            <a:spAutoFit/>
          </a:bodyPr>
          <a:lstStyle/>
          <a:p>
            <a:r>
              <a:rPr lang="zh-CN" altLang="en-US" dirty="0">
                <a:solidFill>
                  <a:schemeClr val="bg1"/>
                </a:solidFill>
                <a:latin typeface="Arial"/>
                <a:ea typeface="微软雅黑"/>
                <a:sym typeface="Arial"/>
              </a:rPr>
              <a:t>汇报时间：</a:t>
            </a:r>
            <a:r>
              <a:rPr lang="en-US" altLang="zh-CN" dirty="0">
                <a:solidFill>
                  <a:schemeClr val="bg1"/>
                </a:solidFill>
                <a:latin typeface="Arial"/>
                <a:ea typeface="微软雅黑"/>
                <a:sym typeface="Arial"/>
              </a:rPr>
              <a:t>2017</a:t>
            </a:r>
            <a:r>
              <a:rPr lang="zh-CN" altLang="en-US" dirty="0">
                <a:solidFill>
                  <a:schemeClr val="bg1"/>
                </a:solidFill>
                <a:latin typeface="Arial"/>
                <a:ea typeface="微软雅黑"/>
                <a:sym typeface="Arial"/>
              </a:rPr>
              <a:t>年</a:t>
            </a:r>
            <a:r>
              <a:rPr lang="en-US" altLang="zh-CN" dirty="0">
                <a:solidFill>
                  <a:schemeClr val="bg1"/>
                </a:solidFill>
                <a:latin typeface="Arial"/>
                <a:ea typeface="微软雅黑"/>
                <a:sym typeface="Arial"/>
              </a:rPr>
              <a:t>12</a:t>
            </a:r>
            <a:r>
              <a:rPr lang="zh-CN" altLang="en-US" dirty="0">
                <a:solidFill>
                  <a:schemeClr val="bg1"/>
                </a:solidFill>
                <a:latin typeface="Arial"/>
                <a:ea typeface="微软雅黑"/>
                <a:sym typeface="Arial"/>
              </a:rPr>
              <a:t>月      汇报人：千图网</a:t>
            </a:r>
            <a:endParaRPr lang="zh-CN" altLang="en-US" dirty="0">
              <a:solidFill>
                <a:schemeClr val="bg1"/>
              </a:solidFill>
              <a:latin typeface="Arial"/>
              <a:ea typeface="微软雅黑"/>
              <a:sym typeface="Arial"/>
            </a:endParaRPr>
          </a:p>
        </p:txBody>
      </p:sp>
    </p:spTree>
    <p:extLst>
      <p:ext uri="{BB962C8B-B14F-4D97-AF65-F5344CB8AC3E}">
        <p14:creationId xmlns:p14="http://schemas.microsoft.com/office/powerpoint/2010/main" val="2756908814"/>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par>
                                <p:cTn id="7" presetID="55" presetClass="entr" presetSubtype="0" fill="hold" grpId="0" nodeType="withEffect">
                                  <p:stCondLst>
                                    <p:cond delay="500"/>
                                  </p:stCondLst>
                                  <p:iterate type="lt">
                                    <p:tmPct val="10000"/>
                                  </p:iterate>
                                  <p:childTnLst>
                                    <p:set>
                                      <p:cBhvr>
                                        <p:cTn id="8" dur="1" fill="hold">
                                          <p:stCondLst>
                                            <p:cond delay="0"/>
                                          </p:stCondLst>
                                        </p:cTn>
                                        <p:tgtEl>
                                          <p:spTgt spid="18"/>
                                        </p:tgtEl>
                                        <p:attrNameLst>
                                          <p:attrName>style.visibility</p:attrName>
                                        </p:attrNameLst>
                                      </p:cBhvr>
                                      <p:to>
                                        <p:strVal val="visible"/>
                                      </p:to>
                                    </p:set>
                                    <p:anim calcmode="lin" valueType="num">
                                      <p:cBhvr>
                                        <p:cTn id="9" dur="500" fill="hold"/>
                                        <p:tgtEl>
                                          <p:spTgt spid="18"/>
                                        </p:tgtEl>
                                        <p:attrNameLst>
                                          <p:attrName>ppt_w</p:attrName>
                                        </p:attrNameLst>
                                      </p:cBhvr>
                                      <p:tavLst>
                                        <p:tav tm="0">
                                          <p:val>
                                            <p:strVal val="#ppt_w*0.70"/>
                                          </p:val>
                                        </p:tav>
                                        <p:tav tm="100000">
                                          <p:val>
                                            <p:strVal val="#ppt_w"/>
                                          </p:val>
                                        </p:tav>
                                      </p:tavLst>
                                    </p:anim>
                                    <p:anim calcmode="lin" valueType="num">
                                      <p:cBhvr>
                                        <p:cTn id="10" dur="500" fill="hold"/>
                                        <p:tgtEl>
                                          <p:spTgt spid="18"/>
                                        </p:tgtEl>
                                        <p:attrNameLst>
                                          <p:attrName>ppt_h</p:attrName>
                                        </p:attrNameLst>
                                      </p:cBhvr>
                                      <p:tavLst>
                                        <p:tav tm="0">
                                          <p:val>
                                            <p:strVal val="#ppt_h"/>
                                          </p:val>
                                        </p:tav>
                                        <p:tav tm="100000">
                                          <p:val>
                                            <p:strVal val="#ppt_h"/>
                                          </p:val>
                                        </p:tav>
                                      </p:tavLst>
                                    </p:anim>
                                    <p:animEffect transition="in" filter="fade">
                                      <p:cBhvr>
                                        <p:cTn id="11" dur="500"/>
                                        <p:tgtEl>
                                          <p:spTgt spid="18"/>
                                        </p:tgtEl>
                                      </p:cBhvr>
                                    </p:animEffect>
                                  </p:childTnLst>
                                </p:cTn>
                              </p:par>
                              <p:par>
                                <p:cTn id="12" presetID="12" presetClass="entr" presetSubtype="1" fill="hold" grpId="0" nodeType="withEffect">
                                  <p:stCondLst>
                                    <p:cond delay="100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p:tgtEl>
                                          <p:spTgt spid="20"/>
                                        </p:tgtEl>
                                        <p:attrNameLst>
                                          <p:attrName>ppt_y</p:attrName>
                                        </p:attrNameLst>
                                      </p:cBhvr>
                                      <p:tavLst>
                                        <p:tav tm="0">
                                          <p:val>
                                            <p:strVal val="#ppt_y-#ppt_h*1.125000"/>
                                          </p:val>
                                        </p:tav>
                                        <p:tav tm="100000">
                                          <p:val>
                                            <p:strVal val="#ppt_y"/>
                                          </p:val>
                                        </p:tav>
                                      </p:tavLst>
                                    </p:anim>
                                    <p:animEffect transition="in" filter="wipe(down)">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5"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p:cTn id="20" dur="1000" fill="hold"/>
                                        <p:tgtEl>
                                          <p:spTgt spid="23"/>
                                        </p:tgtEl>
                                        <p:attrNameLst>
                                          <p:attrName>ppt_w</p:attrName>
                                        </p:attrNameLst>
                                      </p:cBhvr>
                                      <p:tavLst>
                                        <p:tav tm="0">
                                          <p:val>
                                            <p:fltVal val="0"/>
                                          </p:val>
                                        </p:tav>
                                        <p:tav tm="100000">
                                          <p:val>
                                            <p:strVal val="#ppt_w"/>
                                          </p:val>
                                        </p:tav>
                                      </p:tavLst>
                                    </p:anim>
                                    <p:anim calcmode="lin" valueType="num">
                                      <p:cBhvr>
                                        <p:cTn id="21" dur="1000" fill="hold"/>
                                        <p:tgtEl>
                                          <p:spTgt spid="23"/>
                                        </p:tgtEl>
                                        <p:attrNameLst>
                                          <p:attrName>ppt_h</p:attrName>
                                        </p:attrNameLst>
                                      </p:cBhvr>
                                      <p:tavLst>
                                        <p:tav tm="0">
                                          <p:val>
                                            <p:fltVal val="0"/>
                                          </p:val>
                                        </p:tav>
                                        <p:tav tm="100000">
                                          <p:val>
                                            <p:strVal val="#ppt_h"/>
                                          </p:val>
                                        </p:tav>
                                      </p:tavLst>
                                    </p:anim>
                                    <p:anim calcmode="lin" valueType="num">
                                      <p:cBhvr>
                                        <p:cTn id="22"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23"/>
                                        </p:tgtEl>
                                        <p:attrNameLst>
                                          <p:attrName>ppt_y</p:attrName>
                                        </p:attrNameLst>
                                      </p:cBhvr>
                                      <p:tavLst>
                                        <p:tav tm="0" fmla="#ppt_y+(sin(-2*pi*(1-$))*-#ppt_x+cos(-2*pi*(1-$))*(1-#ppt_y))*(1-$)">
                                          <p:val>
                                            <p:fltVal val="0"/>
                                          </p:val>
                                        </p:tav>
                                        <p:tav tm="100000">
                                          <p:val>
                                            <p:fltVal val="1"/>
                                          </p:val>
                                        </p:tav>
                                      </p:tavLst>
                                    </p:anim>
                                  </p:childTnLst>
                                </p:cTn>
                              </p:par>
                              <p:par>
                                <p:cTn id="24" presetID="15" presetClass="entr" presetSubtype="0" fill="hold" grpId="0" nodeType="withEffect">
                                  <p:stCondLst>
                                    <p:cond delay="200"/>
                                  </p:stCondLst>
                                  <p:childTnLst>
                                    <p:set>
                                      <p:cBhvr>
                                        <p:cTn id="25" dur="1" fill="hold">
                                          <p:stCondLst>
                                            <p:cond delay="0"/>
                                          </p:stCondLst>
                                        </p:cTn>
                                        <p:tgtEl>
                                          <p:spTgt spid="24"/>
                                        </p:tgtEl>
                                        <p:attrNameLst>
                                          <p:attrName>style.visibility</p:attrName>
                                        </p:attrNameLst>
                                      </p:cBhvr>
                                      <p:to>
                                        <p:strVal val="visible"/>
                                      </p:to>
                                    </p:set>
                                    <p:anim calcmode="lin" valueType="num">
                                      <p:cBhvr>
                                        <p:cTn id="26" dur="1000" fill="hold"/>
                                        <p:tgtEl>
                                          <p:spTgt spid="24"/>
                                        </p:tgtEl>
                                        <p:attrNameLst>
                                          <p:attrName>ppt_w</p:attrName>
                                        </p:attrNameLst>
                                      </p:cBhvr>
                                      <p:tavLst>
                                        <p:tav tm="0">
                                          <p:val>
                                            <p:fltVal val="0"/>
                                          </p:val>
                                        </p:tav>
                                        <p:tav tm="100000">
                                          <p:val>
                                            <p:strVal val="#ppt_w"/>
                                          </p:val>
                                        </p:tav>
                                      </p:tavLst>
                                    </p:anim>
                                    <p:anim calcmode="lin" valueType="num">
                                      <p:cBhvr>
                                        <p:cTn id="27" dur="1000" fill="hold"/>
                                        <p:tgtEl>
                                          <p:spTgt spid="24"/>
                                        </p:tgtEl>
                                        <p:attrNameLst>
                                          <p:attrName>ppt_h</p:attrName>
                                        </p:attrNameLst>
                                      </p:cBhvr>
                                      <p:tavLst>
                                        <p:tav tm="0">
                                          <p:val>
                                            <p:fltVal val="0"/>
                                          </p:val>
                                        </p:tav>
                                        <p:tav tm="100000">
                                          <p:val>
                                            <p:strVal val="#ppt_h"/>
                                          </p:val>
                                        </p:tav>
                                      </p:tavLst>
                                    </p:anim>
                                    <p:anim calcmode="lin" valueType="num">
                                      <p:cBhvr>
                                        <p:cTn id="28"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24"/>
                                        </p:tgtEl>
                                        <p:attrNameLst>
                                          <p:attrName>ppt_y</p:attrName>
                                        </p:attrNameLst>
                                      </p:cBhvr>
                                      <p:tavLst>
                                        <p:tav tm="0" fmla="#ppt_y+(sin(-2*pi*(1-$))*-#ppt_x+cos(-2*pi*(1-$))*(1-#ppt_y))*(1-$)">
                                          <p:val>
                                            <p:fltVal val="0"/>
                                          </p:val>
                                        </p:tav>
                                        <p:tav tm="100000">
                                          <p:val>
                                            <p:fltVal val="1"/>
                                          </p:val>
                                        </p:tav>
                                      </p:tavLst>
                                    </p:anim>
                                  </p:childTnLst>
                                </p:cTn>
                              </p:par>
                              <p:par>
                                <p:cTn id="30" presetID="15" presetClass="entr" presetSubtype="0" fill="hold" grpId="0" nodeType="withEffect">
                                  <p:stCondLst>
                                    <p:cond delay="500"/>
                                  </p:stCondLst>
                                  <p:childTnLst>
                                    <p:set>
                                      <p:cBhvr>
                                        <p:cTn id="31" dur="1" fill="hold">
                                          <p:stCondLst>
                                            <p:cond delay="0"/>
                                          </p:stCondLst>
                                        </p:cTn>
                                        <p:tgtEl>
                                          <p:spTgt spid="25"/>
                                        </p:tgtEl>
                                        <p:attrNameLst>
                                          <p:attrName>style.visibility</p:attrName>
                                        </p:attrNameLst>
                                      </p:cBhvr>
                                      <p:to>
                                        <p:strVal val="visible"/>
                                      </p:to>
                                    </p:set>
                                    <p:anim calcmode="lin" valueType="num">
                                      <p:cBhvr>
                                        <p:cTn id="32" dur="1000" fill="hold"/>
                                        <p:tgtEl>
                                          <p:spTgt spid="25"/>
                                        </p:tgtEl>
                                        <p:attrNameLst>
                                          <p:attrName>ppt_w</p:attrName>
                                        </p:attrNameLst>
                                      </p:cBhvr>
                                      <p:tavLst>
                                        <p:tav tm="0">
                                          <p:val>
                                            <p:fltVal val="0"/>
                                          </p:val>
                                        </p:tav>
                                        <p:tav tm="100000">
                                          <p:val>
                                            <p:strVal val="#ppt_w"/>
                                          </p:val>
                                        </p:tav>
                                      </p:tavLst>
                                    </p:anim>
                                    <p:anim calcmode="lin" valueType="num">
                                      <p:cBhvr>
                                        <p:cTn id="33" dur="1000" fill="hold"/>
                                        <p:tgtEl>
                                          <p:spTgt spid="25"/>
                                        </p:tgtEl>
                                        <p:attrNameLst>
                                          <p:attrName>ppt_h</p:attrName>
                                        </p:attrNameLst>
                                      </p:cBhvr>
                                      <p:tavLst>
                                        <p:tav tm="0">
                                          <p:val>
                                            <p:fltVal val="0"/>
                                          </p:val>
                                        </p:tav>
                                        <p:tav tm="100000">
                                          <p:val>
                                            <p:strVal val="#ppt_h"/>
                                          </p:val>
                                        </p:tav>
                                      </p:tavLst>
                                    </p:anim>
                                    <p:anim calcmode="lin" valueType="num">
                                      <p:cBhvr>
                                        <p:cTn id="34" dur="1000" fill="hold"/>
                                        <p:tgtEl>
                                          <p:spTgt spid="25"/>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25"/>
                                        </p:tgtEl>
                                        <p:attrNameLst>
                                          <p:attrName>ppt_y</p:attrName>
                                        </p:attrNameLst>
                                      </p:cBhvr>
                                      <p:tavLst>
                                        <p:tav tm="0" fmla="#ppt_y+(sin(-2*pi*(1-$))*-#ppt_x+cos(-2*pi*(1-$))*(1-#ppt_y))*(1-$)">
                                          <p:val>
                                            <p:fltVal val="0"/>
                                          </p:val>
                                        </p:tav>
                                        <p:tav tm="100000">
                                          <p:val>
                                            <p:fltVal val="1"/>
                                          </p:val>
                                        </p:tav>
                                      </p:tavLst>
                                    </p:anim>
                                  </p:childTnLst>
                                </p:cTn>
                              </p:par>
                              <p:par>
                                <p:cTn id="36" presetID="15" presetClass="entr" presetSubtype="0" fill="hold" grpId="0" nodeType="withEffect">
                                  <p:stCondLst>
                                    <p:cond delay="500"/>
                                  </p:stCondLst>
                                  <p:childTnLst>
                                    <p:set>
                                      <p:cBhvr>
                                        <p:cTn id="37" dur="1" fill="hold">
                                          <p:stCondLst>
                                            <p:cond delay="0"/>
                                          </p:stCondLst>
                                        </p:cTn>
                                        <p:tgtEl>
                                          <p:spTgt spid="26"/>
                                        </p:tgtEl>
                                        <p:attrNameLst>
                                          <p:attrName>style.visibility</p:attrName>
                                        </p:attrNameLst>
                                      </p:cBhvr>
                                      <p:to>
                                        <p:strVal val="visible"/>
                                      </p:to>
                                    </p:set>
                                    <p:anim calcmode="lin" valueType="num">
                                      <p:cBhvr>
                                        <p:cTn id="38" dur="1000" fill="hold"/>
                                        <p:tgtEl>
                                          <p:spTgt spid="26"/>
                                        </p:tgtEl>
                                        <p:attrNameLst>
                                          <p:attrName>ppt_w</p:attrName>
                                        </p:attrNameLst>
                                      </p:cBhvr>
                                      <p:tavLst>
                                        <p:tav tm="0">
                                          <p:val>
                                            <p:fltVal val="0"/>
                                          </p:val>
                                        </p:tav>
                                        <p:tav tm="100000">
                                          <p:val>
                                            <p:strVal val="#ppt_w"/>
                                          </p:val>
                                        </p:tav>
                                      </p:tavLst>
                                    </p:anim>
                                    <p:anim calcmode="lin" valueType="num">
                                      <p:cBhvr>
                                        <p:cTn id="39" dur="1000" fill="hold"/>
                                        <p:tgtEl>
                                          <p:spTgt spid="26"/>
                                        </p:tgtEl>
                                        <p:attrNameLst>
                                          <p:attrName>ppt_h</p:attrName>
                                        </p:attrNameLst>
                                      </p:cBhvr>
                                      <p:tavLst>
                                        <p:tav tm="0">
                                          <p:val>
                                            <p:fltVal val="0"/>
                                          </p:val>
                                        </p:tav>
                                        <p:tav tm="100000">
                                          <p:val>
                                            <p:strVal val="#ppt_h"/>
                                          </p:val>
                                        </p:tav>
                                      </p:tavLst>
                                    </p:anim>
                                    <p:anim calcmode="lin" valueType="num">
                                      <p:cBhvr>
                                        <p:cTn id="40"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41" dur="1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2" repeatCount="indefinite" fill="remove" display="0">
                  <p:stCondLst>
                    <p:cond delay="indefinite"/>
                  </p:stCondLst>
                  <p:endCondLst>
                    <p:cond evt="onStopAudio" delay="0">
                      <p:tgtEl>
                        <p:sldTgt/>
                      </p:tgtEl>
                    </p:cond>
                  </p:endCondLst>
                </p:cTn>
                <p:tgtEl>
                  <p:spTgt spid="21"/>
                </p:tgtEl>
              </p:cMediaNode>
            </p:audio>
          </p:childTnLst>
        </p:cTn>
      </p:par>
    </p:tnLst>
    <p:bldLst>
      <p:bldP spid="18" grpId="0"/>
      <p:bldP spid="20" grpId="0"/>
      <p:bldP spid="23" grpId="0" animBg="1"/>
      <p:bldP spid="24" grpId="0" animBg="1"/>
      <p:bldP spid="25" grpId="0" animBg="1"/>
      <p:bldP spid="2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85037" y="1722102"/>
            <a:ext cx="3535768" cy="300021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6" rIns="91434" bIns="45716" rtlCol="0" anchor="ctr"/>
          <a:lstStyle/>
          <a:p>
            <a:pPr algn="ctr"/>
            <a:endParaRPr lang="zh-CN" altLang="en-US" sz="2669" dirty="0">
              <a:latin typeface="Arial"/>
              <a:ea typeface="微软雅黑"/>
              <a:sym typeface="Arial"/>
            </a:endParaRPr>
          </a:p>
        </p:txBody>
      </p:sp>
      <p:sp>
        <p:nvSpPr>
          <p:cNvPr id="23" name="矩形 22"/>
          <p:cNvSpPr/>
          <p:nvPr/>
        </p:nvSpPr>
        <p:spPr>
          <a:xfrm>
            <a:off x="4661491" y="1722102"/>
            <a:ext cx="3535768" cy="300021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6" rIns="91434" bIns="45716" rtlCol="0" anchor="ctr"/>
          <a:lstStyle/>
          <a:p>
            <a:pPr algn="ctr"/>
            <a:endParaRPr lang="zh-CN" altLang="en-US" sz="2669">
              <a:latin typeface="Arial"/>
              <a:ea typeface="微软雅黑"/>
              <a:sym typeface="Arial"/>
            </a:endParaRPr>
          </a:p>
        </p:txBody>
      </p:sp>
      <p:sp>
        <p:nvSpPr>
          <p:cNvPr id="24" name="矩形 23"/>
          <p:cNvSpPr/>
          <p:nvPr/>
        </p:nvSpPr>
        <p:spPr>
          <a:xfrm>
            <a:off x="8437947" y="1722102"/>
            <a:ext cx="3535768" cy="300021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6" rIns="91434" bIns="45716" rtlCol="0" anchor="ctr"/>
          <a:lstStyle/>
          <a:p>
            <a:pPr algn="ctr"/>
            <a:endParaRPr lang="zh-CN" altLang="en-US" sz="2669">
              <a:latin typeface="Arial"/>
              <a:ea typeface="微软雅黑"/>
              <a:sym typeface="Arial"/>
            </a:endParaRPr>
          </a:p>
        </p:txBody>
      </p:sp>
      <p:sp>
        <p:nvSpPr>
          <p:cNvPr id="25" name="TextBox 15"/>
          <p:cNvSpPr txBox="1"/>
          <p:nvPr/>
        </p:nvSpPr>
        <p:spPr>
          <a:xfrm>
            <a:off x="1461095" y="5429818"/>
            <a:ext cx="2709784" cy="931180"/>
          </a:xfrm>
          <a:prstGeom prst="rect">
            <a:avLst/>
          </a:prstGeom>
          <a:noFill/>
        </p:spPr>
        <p:txBody>
          <a:bodyPr wrap="square" lIns="99213" tIns="49607" rIns="99213" bIns="49607" rtlCol="0">
            <a:spAutoFit/>
          </a:bodyPr>
          <a:lstStyle/>
          <a:p>
            <a:pPr>
              <a:lnSpc>
                <a:spcPct val="150000"/>
              </a:lnSpc>
            </a:pPr>
            <a:r>
              <a:rPr lang="zh-CN" altLang="en-US" sz="1200" dirty="0">
                <a:solidFill>
                  <a:schemeClr val="tx1">
                    <a:lumMod val="50000"/>
                    <a:lumOff val="50000"/>
                  </a:schemeClr>
                </a:solidFill>
                <a:latin typeface="Arial"/>
                <a:ea typeface="微软雅黑"/>
                <a:sym typeface="Arial"/>
              </a:rPr>
              <a:t>请替换文字内容，点击添加相关标题文字，修改文字内容，也可以直接复制你的内容到此</a:t>
            </a:r>
            <a:r>
              <a:rPr lang="zh-CN" altLang="en-US" sz="1200" dirty="0" smtClean="0">
                <a:solidFill>
                  <a:schemeClr val="tx1">
                    <a:lumMod val="50000"/>
                    <a:lumOff val="50000"/>
                  </a:schemeClr>
                </a:solidFill>
                <a:latin typeface="Arial"/>
                <a:ea typeface="微软雅黑"/>
                <a:sym typeface="Arial"/>
              </a:rPr>
              <a:t>。</a:t>
            </a:r>
            <a:endParaRPr lang="zh-CN" altLang="en-US" sz="1200" dirty="0">
              <a:solidFill>
                <a:schemeClr val="tx1">
                  <a:lumMod val="50000"/>
                  <a:lumOff val="50000"/>
                </a:schemeClr>
              </a:solidFill>
              <a:latin typeface="Arial"/>
              <a:ea typeface="微软雅黑"/>
              <a:sym typeface="Arial"/>
            </a:endParaRPr>
          </a:p>
        </p:txBody>
      </p:sp>
      <p:sp>
        <p:nvSpPr>
          <p:cNvPr id="26" name="TextBox 16"/>
          <p:cNvSpPr txBox="1"/>
          <p:nvPr/>
        </p:nvSpPr>
        <p:spPr>
          <a:xfrm>
            <a:off x="1461097" y="5021859"/>
            <a:ext cx="1995727" cy="407959"/>
          </a:xfrm>
          <a:prstGeom prst="rect">
            <a:avLst/>
          </a:prstGeom>
          <a:noFill/>
        </p:spPr>
        <p:txBody>
          <a:bodyPr wrap="none" lIns="99213" tIns="49607" rIns="99213" bIns="49607" rtlCol="0">
            <a:spAutoFit/>
          </a:bodyPr>
          <a:lstStyle/>
          <a:p>
            <a:r>
              <a:rPr lang="zh-CN" altLang="en-US" sz="2000" dirty="0" smtClean="0">
                <a:solidFill>
                  <a:schemeClr val="tx1">
                    <a:lumMod val="50000"/>
                    <a:lumOff val="50000"/>
                  </a:schemeClr>
                </a:solidFill>
                <a:latin typeface="Arial"/>
                <a:ea typeface="微软雅黑"/>
                <a:sym typeface="Arial"/>
              </a:rPr>
              <a:t>请</a:t>
            </a:r>
            <a:r>
              <a:rPr lang="zh-CN" altLang="en-US" sz="2000" dirty="0">
                <a:solidFill>
                  <a:schemeClr val="tx1">
                    <a:lumMod val="50000"/>
                    <a:lumOff val="50000"/>
                  </a:schemeClr>
                </a:solidFill>
                <a:latin typeface="Arial"/>
                <a:ea typeface="微软雅黑"/>
                <a:sym typeface="Arial"/>
              </a:rPr>
              <a:t>替换文字内容</a:t>
            </a:r>
          </a:p>
        </p:txBody>
      </p:sp>
      <p:sp>
        <p:nvSpPr>
          <p:cNvPr id="27" name="TextBox 15"/>
          <p:cNvSpPr txBox="1"/>
          <p:nvPr/>
        </p:nvSpPr>
        <p:spPr>
          <a:xfrm>
            <a:off x="5223265" y="5429818"/>
            <a:ext cx="2709784" cy="931180"/>
          </a:xfrm>
          <a:prstGeom prst="rect">
            <a:avLst/>
          </a:prstGeom>
          <a:noFill/>
        </p:spPr>
        <p:txBody>
          <a:bodyPr wrap="square" lIns="99213" tIns="49607" rIns="99213" bIns="49607" rtlCol="0">
            <a:spAutoFit/>
          </a:bodyPr>
          <a:lstStyle/>
          <a:p>
            <a:pPr>
              <a:lnSpc>
                <a:spcPct val="150000"/>
              </a:lnSpc>
            </a:pPr>
            <a:r>
              <a:rPr lang="zh-CN" altLang="en-US" sz="1200" dirty="0">
                <a:solidFill>
                  <a:schemeClr val="tx1">
                    <a:lumMod val="50000"/>
                    <a:lumOff val="50000"/>
                  </a:schemeClr>
                </a:solidFill>
                <a:latin typeface="Arial"/>
                <a:ea typeface="微软雅黑"/>
                <a:sym typeface="Arial"/>
              </a:rPr>
              <a:t>请替换文字内容，点击添加相关标题文字，修改文字内容，也可以直接复制你的内容到此</a:t>
            </a:r>
            <a:r>
              <a:rPr lang="zh-CN" altLang="en-US" sz="1200" dirty="0" smtClean="0">
                <a:solidFill>
                  <a:schemeClr val="tx1">
                    <a:lumMod val="50000"/>
                    <a:lumOff val="50000"/>
                  </a:schemeClr>
                </a:solidFill>
                <a:latin typeface="Arial"/>
                <a:ea typeface="微软雅黑"/>
                <a:sym typeface="Arial"/>
              </a:rPr>
              <a:t>。</a:t>
            </a:r>
            <a:endParaRPr lang="zh-CN" altLang="en-US" sz="1200" dirty="0">
              <a:solidFill>
                <a:schemeClr val="tx1">
                  <a:lumMod val="50000"/>
                  <a:lumOff val="50000"/>
                </a:schemeClr>
              </a:solidFill>
              <a:latin typeface="Arial"/>
              <a:ea typeface="微软雅黑"/>
              <a:sym typeface="Arial"/>
            </a:endParaRPr>
          </a:p>
        </p:txBody>
      </p:sp>
      <p:sp>
        <p:nvSpPr>
          <p:cNvPr id="28" name="TextBox 16"/>
          <p:cNvSpPr txBox="1"/>
          <p:nvPr/>
        </p:nvSpPr>
        <p:spPr>
          <a:xfrm>
            <a:off x="5223265" y="5021859"/>
            <a:ext cx="1995727" cy="407959"/>
          </a:xfrm>
          <a:prstGeom prst="rect">
            <a:avLst/>
          </a:prstGeom>
          <a:noFill/>
        </p:spPr>
        <p:txBody>
          <a:bodyPr wrap="none" lIns="99213" tIns="49607" rIns="99213" bIns="49607" rtlCol="0">
            <a:spAutoFit/>
          </a:bodyPr>
          <a:lstStyle/>
          <a:p>
            <a:r>
              <a:rPr lang="zh-CN" altLang="en-US" sz="2000" dirty="0" smtClean="0">
                <a:solidFill>
                  <a:schemeClr val="tx1">
                    <a:lumMod val="50000"/>
                    <a:lumOff val="50000"/>
                  </a:schemeClr>
                </a:solidFill>
                <a:latin typeface="Arial"/>
                <a:ea typeface="微软雅黑"/>
                <a:sym typeface="Arial"/>
              </a:rPr>
              <a:t>请</a:t>
            </a:r>
            <a:r>
              <a:rPr lang="zh-CN" altLang="en-US" sz="2000" dirty="0">
                <a:solidFill>
                  <a:schemeClr val="tx1">
                    <a:lumMod val="50000"/>
                    <a:lumOff val="50000"/>
                  </a:schemeClr>
                </a:solidFill>
                <a:latin typeface="Arial"/>
                <a:ea typeface="微软雅黑"/>
                <a:sym typeface="Arial"/>
              </a:rPr>
              <a:t>替换文字内容</a:t>
            </a:r>
          </a:p>
        </p:txBody>
      </p:sp>
      <p:sp>
        <p:nvSpPr>
          <p:cNvPr id="29" name="TextBox 15"/>
          <p:cNvSpPr txBox="1"/>
          <p:nvPr/>
        </p:nvSpPr>
        <p:spPr>
          <a:xfrm>
            <a:off x="9071154" y="5429818"/>
            <a:ext cx="2709784" cy="931180"/>
          </a:xfrm>
          <a:prstGeom prst="rect">
            <a:avLst/>
          </a:prstGeom>
          <a:noFill/>
        </p:spPr>
        <p:txBody>
          <a:bodyPr wrap="square" lIns="99213" tIns="49607" rIns="99213" bIns="49607" rtlCol="0">
            <a:spAutoFit/>
          </a:bodyPr>
          <a:lstStyle/>
          <a:p>
            <a:pPr>
              <a:lnSpc>
                <a:spcPct val="150000"/>
              </a:lnSpc>
            </a:pPr>
            <a:r>
              <a:rPr lang="zh-CN" altLang="en-US" sz="1200" dirty="0">
                <a:solidFill>
                  <a:schemeClr val="tx1">
                    <a:lumMod val="50000"/>
                    <a:lumOff val="50000"/>
                  </a:schemeClr>
                </a:solidFill>
                <a:latin typeface="Arial"/>
                <a:ea typeface="微软雅黑"/>
                <a:sym typeface="Arial"/>
              </a:rPr>
              <a:t>请替换文字内容，点击添加相关标题文字，修改文字内容，也可以直接复制你的内容到此</a:t>
            </a:r>
            <a:r>
              <a:rPr lang="zh-CN" altLang="en-US" sz="1200" dirty="0" smtClean="0">
                <a:solidFill>
                  <a:schemeClr val="tx1">
                    <a:lumMod val="50000"/>
                    <a:lumOff val="50000"/>
                  </a:schemeClr>
                </a:solidFill>
                <a:latin typeface="Arial"/>
                <a:ea typeface="微软雅黑"/>
                <a:sym typeface="Arial"/>
              </a:rPr>
              <a:t>。</a:t>
            </a:r>
            <a:endParaRPr lang="zh-CN" altLang="en-US" sz="1200" dirty="0">
              <a:solidFill>
                <a:schemeClr val="tx1">
                  <a:lumMod val="50000"/>
                  <a:lumOff val="50000"/>
                </a:schemeClr>
              </a:solidFill>
              <a:latin typeface="Arial"/>
              <a:ea typeface="微软雅黑"/>
              <a:sym typeface="Arial"/>
            </a:endParaRPr>
          </a:p>
        </p:txBody>
      </p:sp>
      <p:sp>
        <p:nvSpPr>
          <p:cNvPr id="30" name="TextBox 16"/>
          <p:cNvSpPr txBox="1"/>
          <p:nvPr/>
        </p:nvSpPr>
        <p:spPr>
          <a:xfrm>
            <a:off x="9071154" y="5021859"/>
            <a:ext cx="1995727" cy="407959"/>
          </a:xfrm>
          <a:prstGeom prst="rect">
            <a:avLst/>
          </a:prstGeom>
          <a:noFill/>
        </p:spPr>
        <p:txBody>
          <a:bodyPr wrap="none" lIns="99213" tIns="49607" rIns="99213" bIns="49607" rtlCol="0">
            <a:spAutoFit/>
          </a:bodyPr>
          <a:lstStyle/>
          <a:p>
            <a:r>
              <a:rPr lang="zh-CN" altLang="en-US" sz="2000" dirty="0" smtClean="0">
                <a:solidFill>
                  <a:schemeClr val="tx1">
                    <a:lumMod val="50000"/>
                    <a:lumOff val="50000"/>
                  </a:schemeClr>
                </a:solidFill>
                <a:latin typeface="Arial"/>
                <a:ea typeface="微软雅黑"/>
                <a:sym typeface="Arial"/>
              </a:rPr>
              <a:t>请</a:t>
            </a:r>
            <a:r>
              <a:rPr lang="zh-CN" altLang="en-US" sz="2000" dirty="0">
                <a:solidFill>
                  <a:schemeClr val="tx1">
                    <a:lumMod val="50000"/>
                    <a:lumOff val="50000"/>
                  </a:schemeClr>
                </a:solidFill>
                <a:latin typeface="Arial"/>
                <a:ea typeface="微软雅黑"/>
                <a:sym typeface="Arial"/>
              </a:rPr>
              <a:t>替换文字内容</a:t>
            </a:r>
          </a:p>
        </p:txBody>
      </p:sp>
      <p:sp>
        <p:nvSpPr>
          <p:cNvPr id="11" name="矩形-5"/>
          <p:cNvSpPr/>
          <p:nvPr/>
        </p:nvSpPr>
        <p:spPr>
          <a:xfrm>
            <a:off x="596900" y="231949"/>
            <a:ext cx="3108543" cy="584775"/>
          </a:xfrm>
          <a:prstGeom prst="rect">
            <a:avLst/>
          </a:prstGeom>
        </p:spPr>
        <p:txBody>
          <a:bodyPr wrap="none">
            <a:spAutoFit/>
          </a:bodyPr>
          <a:lstStyle/>
          <a:p>
            <a:pPr>
              <a:buNone/>
            </a:pPr>
            <a:r>
              <a:rPr lang="zh-CN" altLang="en-US" sz="3200" spc="600" dirty="0" smtClean="0">
                <a:latin typeface="Arial"/>
                <a:ea typeface="微软雅黑"/>
                <a:sym typeface="Arial"/>
              </a:rPr>
              <a:t>添加标题文字</a:t>
            </a:r>
            <a:endParaRPr lang="en-US" altLang="zh-CN" sz="3200" spc="600" dirty="0">
              <a:latin typeface="Arial"/>
              <a:ea typeface="微软雅黑"/>
              <a:sym typeface="Arial"/>
            </a:endParaRPr>
          </a:p>
        </p:txBody>
      </p:sp>
      <p:sp>
        <p:nvSpPr>
          <p:cNvPr id="12" name="直角三角形-1"/>
          <p:cNvSpPr/>
          <p:nvPr/>
        </p:nvSpPr>
        <p:spPr>
          <a:xfrm rot="16200000">
            <a:off x="263021" y="357396"/>
            <a:ext cx="333879" cy="33387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latin typeface="Arial"/>
              <a:ea typeface="微软雅黑"/>
              <a:sym typeface="Arial"/>
            </a:endParaRPr>
          </a:p>
        </p:txBody>
      </p:sp>
    </p:spTree>
    <p:extLst>
      <p:ext uri="{BB962C8B-B14F-4D97-AF65-F5344CB8AC3E}">
        <p14:creationId xmlns:p14="http://schemas.microsoft.com/office/powerpoint/2010/main" val="4238555966"/>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p:tgtEl>
                                          <p:spTgt spid="23"/>
                                        </p:tgtEl>
                                        <p:attrNameLst>
                                          <p:attrName>ppt_x</p:attrName>
                                        </p:attrNameLst>
                                      </p:cBhvr>
                                      <p:tavLst>
                                        <p:tav tm="0">
                                          <p:val>
                                            <p:strVal val="#ppt_x-#ppt_w*1.125000"/>
                                          </p:val>
                                        </p:tav>
                                        <p:tav tm="100000">
                                          <p:val>
                                            <p:strVal val="#ppt_x"/>
                                          </p:val>
                                        </p:tav>
                                      </p:tavLst>
                                    </p:anim>
                                    <p:animEffect transition="in" filter="wipe(right)">
                                      <p:cBhvr>
                                        <p:cTn id="13" dur="500"/>
                                        <p:tgtEl>
                                          <p:spTgt spid="23"/>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p:tgtEl>
                                          <p:spTgt spid="24"/>
                                        </p:tgtEl>
                                        <p:attrNameLst>
                                          <p:attrName>ppt_x</p:attrName>
                                        </p:attrNameLst>
                                      </p:cBhvr>
                                      <p:tavLst>
                                        <p:tav tm="0">
                                          <p:val>
                                            <p:strVal val="#ppt_x-#ppt_w*1.125000"/>
                                          </p:val>
                                        </p:tav>
                                        <p:tav tm="100000">
                                          <p:val>
                                            <p:strVal val="#ppt_x"/>
                                          </p:val>
                                        </p:tav>
                                      </p:tavLst>
                                    </p:anim>
                                    <p:animEffect transition="in" filter="wipe(right)">
                                      <p:cBhvr>
                                        <p:cTn id="18" dur="500"/>
                                        <p:tgtEl>
                                          <p:spTgt spid="24"/>
                                        </p:tgtEl>
                                      </p:cBhvr>
                                    </p:animEffect>
                                  </p:childTnLst>
                                </p:cTn>
                              </p:par>
                            </p:childTnLst>
                          </p:cTn>
                        </p:par>
                        <p:par>
                          <p:cTn id="19" fill="hold">
                            <p:stCondLst>
                              <p:cond delay="1500"/>
                            </p:stCondLst>
                            <p:childTnLst>
                              <p:par>
                                <p:cTn id="20" presetID="17" presetClass="entr" presetSubtype="1" fill="hold" grpId="0" nodeType="afterEffect">
                                  <p:stCondLst>
                                    <p:cond delay="0"/>
                                  </p:stCondLst>
                                  <p:iterate type="lt">
                                    <p:tmPct val="40000"/>
                                  </p:iterate>
                                  <p:childTnLst>
                                    <p:set>
                                      <p:cBhvr>
                                        <p:cTn id="21" dur="1" fill="hold">
                                          <p:stCondLst>
                                            <p:cond delay="0"/>
                                          </p:stCondLst>
                                        </p:cTn>
                                        <p:tgtEl>
                                          <p:spTgt spid="26"/>
                                        </p:tgtEl>
                                        <p:attrNameLst>
                                          <p:attrName>style.visibility</p:attrName>
                                        </p:attrNameLst>
                                      </p:cBhvr>
                                      <p:to>
                                        <p:strVal val="visible"/>
                                      </p:to>
                                    </p:set>
                                    <p:anim calcmode="lin" valueType="num">
                                      <p:cBhvr>
                                        <p:cTn id="22" dur="250" fill="hold"/>
                                        <p:tgtEl>
                                          <p:spTgt spid="26"/>
                                        </p:tgtEl>
                                        <p:attrNameLst>
                                          <p:attrName>ppt_x</p:attrName>
                                        </p:attrNameLst>
                                      </p:cBhvr>
                                      <p:tavLst>
                                        <p:tav tm="0">
                                          <p:val>
                                            <p:strVal val="#ppt_x"/>
                                          </p:val>
                                        </p:tav>
                                        <p:tav tm="100000">
                                          <p:val>
                                            <p:strVal val="#ppt_x"/>
                                          </p:val>
                                        </p:tav>
                                      </p:tavLst>
                                    </p:anim>
                                    <p:anim calcmode="lin" valueType="num">
                                      <p:cBhvr>
                                        <p:cTn id="23" dur="250" fill="hold"/>
                                        <p:tgtEl>
                                          <p:spTgt spid="26"/>
                                        </p:tgtEl>
                                        <p:attrNameLst>
                                          <p:attrName>ppt_y</p:attrName>
                                        </p:attrNameLst>
                                      </p:cBhvr>
                                      <p:tavLst>
                                        <p:tav tm="0">
                                          <p:val>
                                            <p:strVal val="#ppt_y-#ppt_h/2"/>
                                          </p:val>
                                        </p:tav>
                                        <p:tav tm="100000">
                                          <p:val>
                                            <p:strVal val="#ppt_y"/>
                                          </p:val>
                                        </p:tav>
                                      </p:tavLst>
                                    </p:anim>
                                    <p:anim calcmode="lin" valueType="num">
                                      <p:cBhvr>
                                        <p:cTn id="24" dur="250" fill="hold"/>
                                        <p:tgtEl>
                                          <p:spTgt spid="26"/>
                                        </p:tgtEl>
                                        <p:attrNameLst>
                                          <p:attrName>ppt_w</p:attrName>
                                        </p:attrNameLst>
                                      </p:cBhvr>
                                      <p:tavLst>
                                        <p:tav tm="0">
                                          <p:val>
                                            <p:strVal val="#ppt_w"/>
                                          </p:val>
                                        </p:tav>
                                        <p:tav tm="100000">
                                          <p:val>
                                            <p:strVal val="#ppt_w"/>
                                          </p:val>
                                        </p:tav>
                                      </p:tavLst>
                                    </p:anim>
                                    <p:anim calcmode="lin" valueType="num">
                                      <p:cBhvr>
                                        <p:cTn id="25" dur="250" fill="hold"/>
                                        <p:tgtEl>
                                          <p:spTgt spid="26"/>
                                        </p:tgtEl>
                                        <p:attrNameLst>
                                          <p:attrName>ppt_h</p:attrName>
                                        </p:attrNameLst>
                                      </p:cBhvr>
                                      <p:tavLst>
                                        <p:tav tm="0">
                                          <p:val>
                                            <p:fltVal val="0"/>
                                          </p:val>
                                        </p:tav>
                                        <p:tav tm="100000">
                                          <p:val>
                                            <p:strVal val="#ppt_h"/>
                                          </p:val>
                                        </p:tav>
                                      </p:tavLst>
                                    </p:anim>
                                  </p:childTnLst>
                                </p:cTn>
                              </p:par>
                            </p:childTnLst>
                          </p:cTn>
                        </p:par>
                        <p:par>
                          <p:cTn id="26" fill="hold">
                            <p:stCondLst>
                              <p:cond delay="2350"/>
                            </p:stCondLst>
                            <p:childTnLst>
                              <p:par>
                                <p:cTn id="27" presetID="22" presetClass="entr" presetSubtype="8"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500"/>
                                        <p:tgtEl>
                                          <p:spTgt spid="25"/>
                                        </p:tgtEl>
                                      </p:cBhvr>
                                    </p:animEffect>
                                  </p:childTnLst>
                                </p:cTn>
                              </p:par>
                            </p:childTnLst>
                          </p:cTn>
                        </p:par>
                        <p:par>
                          <p:cTn id="30" fill="hold">
                            <p:stCondLst>
                              <p:cond delay="2850"/>
                            </p:stCondLst>
                            <p:childTnLst>
                              <p:par>
                                <p:cTn id="31" presetID="17" presetClass="entr" presetSubtype="1" fill="hold" grpId="0" nodeType="afterEffect">
                                  <p:stCondLst>
                                    <p:cond delay="0"/>
                                  </p:stCondLst>
                                  <p:iterate type="lt">
                                    <p:tmPct val="40000"/>
                                  </p:iterate>
                                  <p:childTnLst>
                                    <p:set>
                                      <p:cBhvr>
                                        <p:cTn id="32" dur="1" fill="hold">
                                          <p:stCondLst>
                                            <p:cond delay="0"/>
                                          </p:stCondLst>
                                        </p:cTn>
                                        <p:tgtEl>
                                          <p:spTgt spid="28"/>
                                        </p:tgtEl>
                                        <p:attrNameLst>
                                          <p:attrName>style.visibility</p:attrName>
                                        </p:attrNameLst>
                                      </p:cBhvr>
                                      <p:to>
                                        <p:strVal val="visible"/>
                                      </p:to>
                                    </p:set>
                                    <p:anim calcmode="lin" valueType="num">
                                      <p:cBhvr>
                                        <p:cTn id="33" dur="250" fill="hold"/>
                                        <p:tgtEl>
                                          <p:spTgt spid="28"/>
                                        </p:tgtEl>
                                        <p:attrNameLst>
                                          <p:attrName>ppt_x</p:attrName>
                                        </p:attrNameLst>
                                      </p:cBhvr>
                                      <p:tavLst>
                                        <p:tav tm="0">
                                          <p:val>
                                            <p:strVal val="#ppt_x"/>
                                          </p:val>
                                        </p:tav>
                                        <p:tav tm="100000">
                                          <p:val>
                                            <p:strVal val="#ppt_x"/>
                                          </p:val>
                                        </p:tav>
                                      </p:tavLst>
                                    </p:anim>
                                    <p:anim calcmode="lin" valueType="num">
                                      <p:cBhvr>
                                        <p:cTn id="34" dur="250" fill="hold"/>
                                        <p:tgtEl>
                                          <p:spTgt spid="28"/>
                                        </p:tgtEl>
                                        <p:attrNameLst>
                                          <p:attrName>ppt_y</p:attrName>
                                        </p:attrNameLst>
                                      </p:cBhvr>
                                      <p:tavLst>
                                        <p:tav tm="0">
                                          <p:val>
                                            <p:strVal val="#ppt_y-#ppt_h/2"/>
                                          </p:val>
                                        </p:tav>
                                        <p:tav tm="100000">
                                          <p:val>
                                            <p:strVal val="#ppt_y"/>
                                          </p:val>
                                        </p:tav>
                                      </p:tavLst>
                                    </p:anim>
                                    <p:anim calcmode="lin" valueType="num">
                                      <p:cBhvr>
                                        <p:cTn id="35" dur="250" fill="hold"/>
                                        <p:tgtEl>
                                          <p:spTgt spid="28"/>
                                        </p:tgtEl>
                                        <p:attrNameLst>
                                          <p:attrName>ppt_w</p:attrName>
                                        </p:attrNameLst>
                                      </p:cBhvr>
                                      <p:tavLst>
                                        <p:tav tm="0">
                                          <p:val>
                                            <p:strVal val="#ppt_w"/>
                                          </p:val>
                                        </p:tav>
                                        <p:tav tm="100000">
                                          <p:val>
                                            <p:strVal val="#ppt_w"/>
                                          </p:val>
                                        </p:tav>
                                      </p:tavLst>
                                    </p:anim>
                                    <p:anim calcmode="lin" valueType="num">
                                      <p:cBhvr>
                                        <p:cTn id="36" dur="250" fill="hold"/>
                                        <p:tgtEl>
                                          <p:spTgt spid="28"/>
                                        </p:tgtEl>
                                        <p:attrNameLst>
                                          <p:attrName>ppt_h</p:attrName>
                                        </p:attrNameLst>
                                      </p:cBhvr>
                                      <p:tavLst>
                                        <p:tav tm="0">
                                          <p:val>
                                            <p:fltVal val="0"/>
                                          </p:val>
                                        </p:tav>
                                        <p:tav tm="100000">
                                          <p:val>
                                            <p:strVal val="#ppt_h"/>
                                          </p:val>
                                        </p:tav>
                                      </p:tavLst>
                                    </p:anim>
                                  </p:childTnLst>
                                </p:cTn>
                              </p:par>
                            </p:childTnLst>
                          </p:cTn>
                        </p:par>
                        <p:par>
                          <p:cTn id="37" fill="hold">
                            <p:stCondLst>
                              <p:cond delay="3700"/>
                            </p:stCondLst>
                            <p:childTnLst>
                              <p:par>
                                <p:cTn id="38" presetID="22" presetClass="entr" presetSubtype="8"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500"/>
                                        <p:tgtEl>
                                          <p:spTgt spid="27"/>
                                        </p:tgtEl>
                                      </p:cBhvr>
                                    </p:animEffect>
                                  </p:childTnLst>
                                </p:cTn>
                              </p:par>
                            </p:childTnLst>
                          </p:cTn>
                        </p:par>
                        <p:par>
                          <p:cTn id="41" fill="hold">
                            <p:stCondLst>
                              <p:cond delay="4200"/>
                            </p:stCondLst>
                            <p:childTnLst>
                              <p:par>
                                <p:cTn id="42" presetID="17" presetClass="entr" presetSubtype="1" fill="hold" grpId="0" nodeType="afterEffect">
                                  <p:stCondLst>
                                    <p:cond delay="0"/>
                                  </p:stCondLst>
                                  <p:iterate type="lt">
                                    <p:tmPct val="40000"/>
                                  </p:iterate>
                                  <p:childTnLst>
                                    <p:set>
                                      <p:cBhvr>
                                        <p:cTn id="43" dur="1" fill="hold">
                                          <p:stCondLst>
                                            <p:cond delay="0"/>
                                          </p:stCondLst>
                                        </p:cTn>
                                        <p:tgtEl>
                                          <p:spTgt spid="30"/>
                                        </p:tgtEl>
                                        <p:attrNameLst>
                                          <p:attrName>style.visibility</p:attrName>
                                        </p:attrNameLst>
                                      </p:cBhvr>
                                      <p:to>
                                        <p:strVal val="visible"/>
                                      </p:to>
                                    </p:set>
                                    <p:anim calcmode="lin" valueType="num">
                                      <p:cBhvr>
                                        <p:cTn id="44" dur="250" fill="hold"/>
                                        <p:tgtEl>
                                          <p:spTgt spid="30"/>
                                        </p:tgtEl>
                                        <p:attrNameLst>
                                          <p:attrName>ppt_x</p:attrName>
                                        </p:attrNameLst>
                                      </p:cBhvr>
                                      <p:tavLst>
                                        <p:tav tm="0">
                                          <p:val>
                                            <p:strVal val="#ppt_x"/>
                                          </p:val>
                                        </p:tav>
                                        <p:tav tm="100000">
                                          <p:val>
                                            <p:strVal val="#ppt_x"/>
                                          </p:val>
                                        </p:tav>
                                      </p:tavLst>
                                    </p:anim>
                                    <p:anim calcmode="lin" valueType="num">
                                      <p:cBhvr>
                                        <p:cTn id="45" dur="250" fill="hold"/>
                                        <p:tgtEl>
                                          <p:spTgt spid="30"/>
                                        </p:tgtEl>
                                        <p:attrNameLst>
                                          <p:attrName>ppt_y</p:attrName>
                                        </p:attrNameLst>
                                      </p:cBhvr>
                                      <p:tavLst>
                                        <p:tav tm="0">
                                          <p:val>
                                            <p:strVal val="#ppt_y-#ppt_h/2"/>
                                          </p:val>
                                        </p:tav>
                                        <p:tav tm="100000">
                                          <p:val>
                                            <p:strVal val="#ppt_y"/>
                                          </p:val>
                                        </p:tav>
                                      </p:tavLst>
                                    </p:anim>
                                    <p:anim calcmode="lin" valueType="num">
                                      <p:cBhvr>
                                        <p:cTn id="46" dur="250" fill="hold"/>
                                        <p:tgtEl>
                                          <p:spTgt spid="30"/>
                                        </p:tgtEl>
                                        <p:attrNameLst>
                                          <p:attrName>ppt_w</p:attrName>
                                        </p:attrNameLst>
                                      </p:cBhvr>
                                      <p:tavLst>
                                        <p:tav tm="0">
                                          <p:val>
                                            <p:strVal val="#ppt_w"/>
                                          </p:val>
                                        </p:tav>
                                        <p:tav tm="100000">
                                          <p:val>
                                            <p:strVal val="#ppt_w"/>
                                          </p:val>
                                        </p:tav>
                                      </p:tavLst>
                                    </p:anim>
                                    <p:anim calcmode="lin" valueType="num">
                                      <p:cBhvr>
                                        <p:cTn id="47" dur="250" fill="hold"/>
                                        <p:tgtEl>
                                          <p:spTgt spid="30"/>
                                        </p:tgtEl>
                                        <p:attrNameLst>
                                          <p:attrName>ppt_h</p:attrName>
                                        </p:attrNameLst>
                                      </p:cBhvr>
                                      <p:tavLst>
                                        <p:tav tm="0">
                                          <p:val>
                                            <p:fltVal val="0"/>
                                          </p:val>
                                        </p:tav>
                                        <p:tav tm="100000">
                                          <p:val>
                                            <p:strVal val="#ppt_h"/>
                                          </p:val>
                                        </p:tav>
                                      </p:tavLst>
                                    </p:anim>
                                  </p:childTnLst>
                                </p:cTn>
                              </p:par>
                            </p:childTnLst>
                          </p:cTn>
                        </p:par>
                        <p:par>
                          <p:cTn id="48" fill="hold">
                            <p:stCondLst>
                              <p:cond delay="5050"/>
                            </p:stCondLst>
                            <p:childTnLst>
                              <p:par>
                                <p:cTn id="49" presetID="22" presetClass="entr" presetSubtype="8"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3" grpId="0" animBg="1"/>
      <p:bldP spid="24" grpId="0" animBg="1"/>
      <p:bldP spid="25" grpId="0"/>
      <p:bldP spid="26" grpId="0"/>
      <p:bldP spid="27" grpId="0"/>
      <p:bldP spid="28" grpId="0"/>
      <p:bldP spid="2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76"/>
          <p:cNvSpPr>
            <a:spLocks/>
          </p:cNvSpPr>
          <p:nvPr/>
        </p:nvSpPr>
        <p:spPr bwMode="auto">
          <a:xfrm>
            <a:off x="6922532" y="3327510"/>
            <a:ext cx="2079701" cy="2077767"/>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chemeClr val="accent5"/>
          </a:solidFill>
          <a:ln w="19050">
            <a:solidFill>
              <a:schemeClr val="bg1"/>
            </a:solid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18" name="Freeform 77"/>
          <p:cNvSpPr>
            <a:spLocks/>
          </p:cNvSpPr>
          <p:nvPr/>
        </p:nvSpPr>
        <p:spPr bwMode="auto">
          <a:xfrm>
            <a:off x="8453048" y="2778589"/>
            <a:ext cx="2079701" cy="2077767"/>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6"/>
          </a:solidFill>
          <a:ln w="19050">
            <a:solidFill>
              <a:schemeClr val="bg1"/>
            </a:solid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dirty="0">
              <a:latin typeface="Arial"/>
              <a:ea typeface="微软雅黑"/>
              <a:cs typeface="+mn-ea"/>
              <a:sym typeface="Arial"/>
            </a:endParaRPr>
          </a:p>
        </p:txBody>
      </p:sp>
      <p:sp>
        <p:nvSpPr>
          <p:cNvPr id="2124" name="Freeform 76"/>
          <p:cNvSpPr>
            <a:spLocks/>
          </p:cNvSpPr>
          <p:nvPr/>
        </p:nvSpPr>
        <p:spPr bwMode="auto">
          <a:xfrm>
            <a:off x="3856856" y="3327510"/>
            <a:ext cx="2079701" cy="2077767"/>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chemeClr val="accent2"/>
          </a:solidFill>
          <a:ln w="19050">
            <a:solidFill>
              <a:schemeClr val="bg1"/>
            </a:solid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2125" name="Freeform 77"/>
          <p:cNvSpPr>
            <a:spLocks/>
          </p:cNvSpPr>
          <p:nvPr/>
        </p:nvSpPr>
        <p:spPr bwMode="auto">
          <a:xfrm>
            <a:off x="2326072" y="2778589"/>
            <a:ext cx="2079701" cy="2077767"/>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1"/>
          </a:solidFill>
          <a:ln w="19050">
            <a:solidFill>
              <a:schemeClr val="bg1"/>
            </a:solid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dirty="0">
              <a:latin typeface="Arial"/>
              <a:ea typeface="微软雅黑"/>
              <a:cs typeface="+mn-ea"/>
              <a:sym typeface="Arial"/>
            </a:endParaRPr>
          </a:p>
        </p:txBody>
      </p:sp>
      <p:sp>
        <p:nvSpPr>
          <p:cNvPr id="92" name="Text Placeholder 3"/>
          <p:cNvSpPr txBox="1">
            <a:spLocks/>
          </p:cNvSpPr>
          <p:nvPr/>
        </p:nvSpPr>
        <p:spPr>
          <a:xfrm>
            <a:off x="2936912" y="3920703"/>
            <a:ext cx="686085" cy="40241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3207">
              <a:lnSpc>
                <a:spcPct val="120000"/>
              </a:lnSpc>
              <a:spcBef>
                <a:spcPct val="20000"/>
              </a:spcBef>
              <a:defRPr/>
            </a:pPr>
            <a:r>
              <a:rPr lang="en-US" sz="2400" b="0" dirty="0" smtClean="0">
                <a:solidFill>
                  <a:schemeClr val="bg1"/>
                </a:solidFill>
                <a:latin typeface="Arial"/>
                <a:ea typeface="微软雅黑"/>
                <a:cs typeface="+mn-ea"/>
                <a:sym typeface="Arial"/>
              </a:rPr>
              <a:t>2013</a:t>
            </a:r>
            <a:endParaRPr lang="en-US" sz="2400" b="0" dirty="0">
              <a:solidFill>
                <a:schemeClr val="bg1"/>
              </a:solidFill>
              <a:latin typeface="Arial"/>
              <a:ea typeface="微软雅黑"/>
              <a:cs typeface="+mn-ea"/>
              <a:sym typeface="Arial"/>
            </a:endParaRPr>
          </a:p>
        </p:txBody>
      </p:sp>
      <p:sp>
        <p:nvSpPr>
          <p:cNvPr id="95" name="Text Placeholder 3"/>
          <p:cNvSpPr txBox="1">
            <a:spLocks/>
          </p:cNvSpPr>
          <p:nvPr/>
        </p:nvSpPr>
        <p:spPr>
          <a:xfrm>
            <a:off x="4459596" y="3920703"/>
            <a:ext cx="686085" cy="40241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3207">
              <a:lnSpc>
                <a:spcPct val="120000"/>
              </a:lnSpc>
              <a:spcBef>
                <a:spcPct val="20000"/>
              </a:spcBef>
              <a:defRPr/>
            </a:pPr>
            <a:r>
              <a:rPr lang="en-US" sz="2400" b="0" dirty="0" smtClean="0">
                <a:solidFill>
                  <a:schemeClr val="bg1"/>
                </a:solidFill>
                <a:latin typeface="Arial"/>
                <a:ea typeface="微软雅黑"/>
                <a:cs typeface="+mn-ea"/>
                <a:sym typeface="Arial"/>
              </a:rPr>
              <a:t>2014</a:t>
            </a:r>
            <a:endParaRPr lang="en-US" sz="2400" b="0" dirty="0">
              <a:solidFill>
                <a:schemeClr val="bg1"/>
              </a:solidFill>
              <a:latin typeface="Arial"/>
              <a:ea typeface="微软雅黑"/>
              <a:cs typeface="+mn-ea"/>
              <a:sym typeface="Arial"/>
            </a:endParaRPr>
          </a:p>
        </p:txBody>
      </p:sp>
      <p:sp>
        <p:nvSpPr>
          <p:cNvPr id="16" name="Freeform 77"/>
          <p:cNvSpPr>
            <a:spLocks/>
          </p:cNvSpPr>
          <p:nvPr/>
        </p:nvSpPr>
        <p:spPr bwMode="auto">
          <a:xfrm>
            <a:off x="5392017" y="2778589"/>
            <a:ext cx="2079701" cy="2077767"/>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3"/>
          </a:solidFill>
          <a:ln w="19050">
            <a:solidFill>
              <a:schemeClr val="bg1"/>
            </a:solid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dirty="0">
              <a:latin typeface="Arial"/>
              <a:ea typeface="微软雅黑"/>
              <a:cs typeface="+mn-ea"/>
              <a:sym typeface="Arial"/>
            </a:endParaRPr>
          </a:p>
        </p:txBody>
      </p:sp>
      <p:sp>
        <p:nvSpPr>
          <p:cNvPr id="93" name="Text Placeholder 3"/>
          <p:cNvSpPr txBox="1">
            <a:spLocks/>
          </p:cNvSpPr>
          <p:nvPr/>
        </p:nvSpPr>
        <p:spPr>
          <a:xfrm>
            <a:off x="5982280" y="3920703"/>
            <a:ext cx="686085" cy="40241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3207">
              <a:lnSpc>
                <a:spcPct val="120000"/>
              </a:lnSpc>
              <a:spcBef>
                <a:spcPct val="20000"/>
              </a:spcBef>
              <a:defRPr/>
            </a:pPr>
            <a:r>
              <a:rPr lang="en-US" sz="2400" b="0" dirty="0" smtClean="0">
                <a:solidFill>
                  <a:schemeClr val="bg1"/>
                </a:solidFill>
                <a:latin typeface="Arial"/>
                <a:ea typeface="微软雅黑"/>
                <a:cs typeface="+mn-ea"/>
                <a:sym typeface="Arial"/>
              </a:rPr>
              <a:t>2015</a:t>
            </a:r>
            <a:endParaRPr lang="en-US" sz="2400" b="0" dirty="0">
              <a:solidFill>
                <a:schemeClr val="bg1"/>
              </a:solidFill>
              <a:latin typeface="Arial"/>
              <a:ea typeface="微软雅黑"/>
              <a:cs typeface="+mn-ea"/>
              <a:sym typeface="Arial"/>
            </a:endParaRPr>
          </a:p>
        </p:txBody>
      </p:sp>
      <p:sp>
        <p:nvSpPr>
          <p:cNvPr id="94" name="Text Placeholder 3"/>
          <p:cNvSpPr txBox="1">
            <a:spLocks/>
          </p:cNvSpPr>
          <p:nvPr/>
        </p:nvSpPr>
        <p:spPr>
          <a:xfrm>
            <a:off x="7504964" y="3920703"/>
            <a:ext cx="686085" cy="40241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3207" rtl="1">
              <a:lnSpc>
                <a:spcPct val="120000"/>
              </a:lnSpc>
              <a:spcBef>
                <a:spcPct val="20000"/>
              </a:spcBef>
              <a:defRPr/>
            </a:pPr>
            <a:r>
              <a:rPr lang="en-US" sz="2400" b="0" dirty="0" smtClean="0">
                <a:solidFill>
                  <a:schemeClr val="bg1"/>
                </a:solidFill>
                <a:latin typeface="Arial"/>
                <a:ea typeface="微软雅黑"/>
                <a:cs typeface="+mn-ea"/>
                <a:sym typeface="Arial"/>
              </a:rPr>
              <a:t>2016</a:t>
            </a:r>
            <a:endParaRPr lang="en-US" sz="2400" b="0" dirty="0">
              <a:solidFill>
                <a:schemeClr val="bg1"/>
              </a:solidFill>
              <a:latin typeface="Arial"/>
              <a:ea typeface="微软雅黑"/>
              <a:cs typeface="+mn-ea"/>
              <a:sym typeface="Arial"/>
            </a:endParaRPr>
          </a:p>
        </p:txBody>
      </p:sp>
      <p:sp>
        <p:nvSpPr>
          <p:cNvPr id="19" name="Text Placeholder 3"/>
          <p:cNvSpPr txBox="1">
            <a:spLocks/>
          </p:cNvSpPr>
          <p:nvPr/>
        </p:nvSpPr>
        <p:spPr>
          <a:xfrm>
            <a:off x="9027649" y="3947881"/>
            <a:ext cx="686085" cy="40241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3207" rtl="1">
              <a:lnSpc>
                <a:spcPct val="120000"/>
              </a:lnSpc>
              <a:spcBef>
                <a:spcPct val="20000"/>
              </a:spcBef>
              <a:defRPr/>
            </a:pPr>
            <a:r>
              <a:rPr lang="en-US" sz="2400" b="0" dirty="0" smtClean="0">
                <a:solidFill>
                  <a:schemeClr val="bg1"/>
                </a:solidFill>
                <a:latin typeface="Arial"/>
                <a:ea typeface="微软雅黑"/>
                <a:cs typeface="+mn-ea"/>
                <a:sym typeface="Arial"/>
              </a:rPr>
              <a:t>2017</a:t>
            </a:r>
            <a:endParaRPr lang="en-US" sz="2400" b="0" dirty="0">
              <a:solidFill>
                <a:schemeClr val="bg1"/>
              </a:solidFill>
              <a:latin typeface="Arial"/>
              <a:ea typeface="微软雅黑"/>
              <a:cs typeface="+mn-ea"/>
              <a:sym typeface="Arial"/>
            </a:endParaRPr>
          </a:p>
        </p:txBody>
      </p:sp>
      <p:sp>
        <p:nvSpPr>
          <p:cNvPr id="21" name="TextBox 20"/>
          <p:cNvSpPr txBox="1"/>
          <p:nvPr/>
        </p:nvSpPr>
        <p:spPr>
          <a:xfrm>
            <a:off x="2010745" y="1526150"/>
            <a:ext cx="2546421" cy="1200329"/>
          </a:xfrm>
          <a:prstGeom prst="rect">
            <a:avLst/>
          </a:prstGeom>
          <a:noFill/>
        </p:spPr>
        <p:txBody>
          <a:bodyPr wrap="square" lIns="0" tIns="0" rIns="0" bIns="0" rtlCol="0">
            <a:spAutoFit/>
          </a:bodyPr>
          <a:lstStyle/>
          <a:p>
            <a:pPr>
              <a:lnSpc>
                <a:spcPct val="150000"/>
              </a:lnSpc>
            </a:pPr>
            <a:r>
              <a:rPr lang="zh-CN" altLang="en-US" sz="2800" smtClean="0">
                <a:solidFill>
                  <a:schemeClr val="tx1">
                    <a:lumMod val="75000"/>
                    <a:lumOff val="25000"/>
                  </a:schemeClr>
                </a:solidFill>
                <a:latin typeface="Arial"/>
                <a:ea typeface="微软雅黑"/>
                <a:cs typeface="+mn-ea"/>
                <a:sym typeface="Arial"/>
              </a:rPr>
              <a:t>替换</a:t>
            </a:r>
            <a:r>
              <a:rPr lang="zh-CN" altLang="en-US" sz="2800" dirty="0" smtClean="0">
                <a:solidFill>
                  <a:schemeClr val="tx1">
                    <a:lumMod val="75000"/>
                    <a:lumOff val="25000"/>
                  </a:schemeClr>
                </a:solidFill>
                <a:latin typeface="Arial"/>
                <a:ea typeface="微软雅黑"/>
                <a:cs typeface="+mn-ea"/>
                <a:sym typeface="Arial"/>
              </a:rPr>
              <a:t>文字内容</a:t>
            </a:r>
            <a:endParaRPr lang="en-US" sz="2800" dirty="0">
              <a:solidFill>
                <a:schemeClr val="tx1">
                  <a:lumMod val="75000"/>
                  <a:lumOff val="25000"/>
                </a:schemeClr>
              </a:solidFill>
              <a:latin typeface="Arial"/>
              <a:ea typeface="微软雅黑"/>
              <a:cs typeface="+mn-ea"/>
              <a:sym typeface="Arial"/>
            </a:endParaRPr>
          </a:p>
          <a:p>
            <a:pPr>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22" name="TextBox 21"/>
          <p:cNvSpPr txBox="1"/>
          <p:nvPr/>
        </p:nvSpPr>
        <p:spPr>
          <a:xfrm>
            <a:off x="3553774" y="5370166"/>
            <a:ext cx="2546421" cy="1200329"/>
          </a:xfrm>
          <a:prstGeom prst="rect">
            <a:avLst/>
          </a:prstGeom>
          <a:noFill/>
        </p:spPr>
        <p:txBody>
          <a:bodyPr wrap="square" lIns="0" tIns="0" rIns="0" bIns="0" rtlCol="0">
            <a:spAutoFit/>
          </a:bodyPr>
          <a:lstStyle/>
          <a:p>
            <a:pPr>
              <a:lnSpc>
                <a:spcPct val="150000"/>
              </a:lnSpc>
            </a:pPr>
            <a:r>
              <a:rPr lang="zh-CN" altLang="en-US" sz="2800" smtClean="0">
                <a:solidFill>
                  <a:schemeClr val="tx1">
                    <a:lumMod val="75000"/>
                    <a:lumOff val="25000"/>
                  </a:schemeClr>
                </a:solidFill>
                <a:latin typeface="Arial"/>
                <a:ea typeface="微软雅黑"/>
                <a:cs typeface="+mn-ea"/>
                <a:sym typeface="Arial"/>
              </a:rPr>
              <a:t>替换</a:t>
            </a:r>
            <a:r>
              <a:rPr lang="zh-CN" altLang="en-US" sz="2800" dirty="0" smtClean="0">
                <a:solidFill>
                  <a:schemeClr val="tx1">
                    <a:lumMod val="75000"/>
                    <a:lumOff val="25000"/>
                  </a:schemeClr>
                </a:solidFill>
                <a:latin typeface="Arial"/>
                <a:ea typeface="微软雅黑"/>
                <a:cs typeface="+mn-ea"/>
                <a:sym typeface="Arial"/>
              </a:rPr>
              <a:t>文字内容</a:t>
            </a:r>
            <a:endParaRPr lang="en-US" sz="2800" dirty="0">
              <a:solidFill>
                <a:schemeClr val="tx1">
                  <a:lumMod val="75000"/>
                  <a:lumOff val="25000"/>
                </a:schemeClr>
              </a:solidFill>
              <a:latin typeface="Arial"/>
              <a:ea typeface="微软雅黑"/>
              <a:cs typeface="+mn-ea"/>
              <a:sym typeface="Arial"/>
            </a:endParaRPr>
          </a:p>
          <a:p>
            <a:pPr>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23" name="TextBox 22"/>
          <p:cNvSpPr txBox="1"/>
          <p:nvPr/>
        </p:nvSpPr>
        <p:spPr>
          <a:xfrm>
            <a:off x="5026662" y="1526150"/>
            <a:ext cx="2546421" cy="1200329"/>
          </a:xfrm>
          <a:prstGeom prst="rect">
            <a:avLst/>
          </a:prstGeom>
          <a:noFill/>
        </p:spPr>
        <p:txBody>
          <a:bodyPr wrap="square" lIns="0" tIns="0" rIns="0" bIns="0" rtlCol="0">
            <a:spAutoFit/>
          </a:bodyPr>
          <a:lstStyle/>
          <a:p>
            <a:pPr>
              <a:lnSpc>
                <a:spcPct val="150000"/>
              </a:lnSpc>
            </a:pPr>
            <a:r>
              <a:rPr lang="zh-CN" altLang="en-US" sz="2800" smtClean="0">
                <a:solidFill>
                  <a:schemeClr val="tx1">
                    <a:lumMod val="75000"/>
                    <a:lumOff val="25000"/>
                  </a:schemeClr>
                </a:solidFill>
                <a:latin typeface="Arial"/>
                <a:ea typeface="微软雅黑"/>
                <a:cs typeface="+mn-ea"/>
                <a:sym typeface="Arial"/>
              </a:rPr>
              <a:t>替换</a:t>
            </a:r>
            <a:r>
              <a:rPr lang="zh-CN" altLang="en-US" sz="2800" dirty="0" smtClean="0">
                <a:solidFill>
                  <a:schemeClr val="tx1">
                    <a:lumMod val="75000"/>
                    <a:lumOff val="25000"/>
                  </a:schemeClr>
                </a:solidFill>
                <a:latin typeface="Arial"/>
                <a:ea typeface="微软雅黑"/>
                <a:cs typeface="+mn-ea"/>
                <a:sym typeface="Arial"/>
              </a:rPr>
              <a:t>文字内容</a:t>
            </a:r>
            <a:endParaRPr lang="en-US" sz="2800" dirty="0">
              <a:solidFill>
                <a:schemeClr val="tx1">
                  <a:lumMod val="75000"/>
                  <a:lumOff val="25000"/>
                </a:schemeClr>
              </a:solidFill>
              <a:latin typeface="Arial"/>
              <a:ea typeface="微软雅黑"/>
              <a:cs typeface="+mn-ea"/>
              <a:sym typeface="Arial"/>
            </a:endParaRPr>
          </a:p>
          <a:p>
            <a:pPr>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24" name="TextBox 23"/>
          <p:cNvSpPr txBox="1"/>
          <p:nvPr/>
        </p:nvSpPr>
        <p:spPr>
          <a:xfrm>
            <a:off x="6639823" y="5370165"/>
            <a:ext cx="2546421" cy="1200329"/>
          </a:xfrm>
          <a:prstGeom prst="rect">
            <a:avLst/>
          </a:prstGeom>
          <a:noFill/>
        </p:spPr>
        <p:txBody>
          <a:bodyPr wrap="square" lIns="0" tIns="0" rIns="0" bIns="0" rtlCol="0">
            <a:spAutoFit/>
          </a:bodyPr>
          <a:lstStyle/>
          <a:p>
            <a:pPr>
              <a:lnSpc>
                <a:spcPct val="150000"/>
              </a:lnSpc>
            </a:pPr>
            <a:r>
              <a:rPr lang="zh-CN" altLang="en-US" sz="2800" smtClean="0">
                <a:solidFill>
                  <a:schemeClr val="tx1">
                    <a:lumMod val="75000"/>
                    <a:lumOff val="25000"/>
                  </a:schemeClr>
                </a:solidFill>
                <a:latin typeface="Arial"/>
                <a:ea typeface="微软雅黑"/>
                <a:cs typeface="+mn-ea"/>
                <a:sym typeface="Arial"/>
              </a:rPr>
              <a:t>替换</a:t>
            </a:r>
            <a:r>
              <a:rPr lang="zh-CN" altLang="en-US" sz="2800" dirty="0" smtClean="0">
                <a:solidFill>
                  <a:schemeClr val="tx1">
                    <a:lumMod val="75000"/>
                    <a:lumOff val="25000"/>
                  </a:schemeClr>
                </a:solidFill>
                <a:latin typeface="Arial"/>
                <a:ea typeface="微软雅黑"/>
                <a:cs typeface="+mn-ea"/>
                <a:sym typeface="Arial"/>
              </a:rPr>
              <a:t>文字内容</a:t>
            </a:r>
            <a:endParaRPr lang="en-US" sz="2800" dirty="0">
              <a:solidFill>
                <a:schemeClr val="tx1">
                  <a:lumMod val="75000"/>
                  <a:lumOff val="25000"/>
                </a:schemeClr>
              </a:solidFill>
              <a:latin typeface="Arial"/>
              <a:ea typeface="微软雅黑"/>
              <a:cs typeface="+mn-ea"/>
              <a:sym typeface="Arial"/>
            </a:endParaRPr>
          </a:p>
          <a:p>
            <a:pPr>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25" name="TextBox 24"/>
          <p:cNvSpPr txBox="1"/>
          <p:nvPr/>
        </p:nvSpPr>
        <p:spPr>
          <a:xfrm>
            <a:off x="8132811" y="1526150"/>
            <a:ext cx="2546421" cy="1200329"/>
          </a:xfrm>
          <a:prstGeom prst="rect">
            <a:avLst/>
          </a:prstGeom>
          <a:noFill/>
        </p:spPr>
        <p:txBody>
          <a:bodyPr wrap="square" lIns="0" tIns="0" rIns="0" bIns="0" rtlCol="0">
            <a:spAutoFit/>
          </a:bodyPr>
          <a:lstStyle/>
          <a:p>
            <a:pPr>
              <a:lnSpc>
                <a:spcPct val="150000"/>
              </a:lnSpc>
            </a:pPr>
            <a:r>
              <a:rPr lang="zh-CN" altLang="en-US" sz="2800" smtClean="0">
                <a:solidFill>
                  <a:schemeClr val="tx1">
                    <a:lumMod val="75000"/>
                    <a:lumOff val="25000"/>
                  </a:schemeClr>
                </a:solidFill>
                <a:latin typeface="Arial"/>
                <a:ea typeface="微软雅黑"/>
                <a:cs typeface="+mn-ea"/>
                <a:sym typeface="Arial"/>
              </a:rPr>
              <a:t>替换</a:t>
            </a:r>
            <a:r>
              <a:rPr lang="zh-CN" altLang="en-US" sz="2800" dirty="0" smtClean="0">
                <a:solidFill>
                  <a:schemeClr val="tx1">
                    <a:lumMod val="75000"/>
                    <a:lumOff val="25000"/>
                  </a:schemeClr>
                </a:solidFill>
                <a:latin typeface="Arial"/>
                <a:ea typeface="微软雅黑"/>
                <a:cs typeface="+mn-ea"/>
                <a:sym typeface="Arial"/>
              </a:rPr>
              <a:t>文字内容</a:t>
            </a:r>
            <a:endParaRPr lang="en-US" sz="2800" dirty="0">
              <a:solidFill>
                <a:schemeClr val="tx1">
                  <a:lumMod val="75000"/>
                  <a:lumOff val="25000"/>
                </a:schemeClr>
              </a:solidFill>
              <a:latin typeface="Arial"/>
              <a:ea typeface="微软雅黑"/>
              <a:cs typeface="+mn-ea"/>
              <a:sym typeface="Arial"/>
            </a:endParaRPr>
          </a:p>
          <a:p>
            <a:pPr>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20" name="矩形-5"/>
          <p:cNvSpPr/>
          <p:nvPr/>
        </p:nvSpPr>
        <p:spPr>
          <a:xfrm>
            <a:off x="596900" y="231949"/>
            <a:ext cx="3108543" cy="584775"/>
          </a:xfrm>
          <a:prstGeom prst="rect">
            <a:avLst/>
          </a:prstGeom>
        </p:spPr>
        <p:txBody>
          <a:bodyPr wrap="none">
            <a:spAutoFit/>
          </a:bodyPr>
          <a:lstStyle/>
          <a:p>
            <a:pPr>
              <a:buNone/>
            </a:pPr>
            <a:r>
              <a:rPr lang="zh-CN" altLang="en-US" sz="3200" spc="600" dirty="0" smtClean="0">
                <a:latin typeface="Arial"/>
                <a:ea typeface="微软雅黑"/>
                <a:sym typeface="Arial"/>
              </a:rPr>
              <a:t>添加标题文字</a:t>
            </a:r>
            <a:endParaRPr lang="en-US" altLang="zh-CN" sz="3200" spc="600" dirty="0">
              <a:latin typeface="Arial"/>
              <a:ea typeface="微软雅黑"/>
              <a:sym typeface="Arial"/>
            </a:endParaRPr>
          </a:p>
        </p:txBody>
      </p:sp>
      <p:sp>
        <p:nvSpPr>
          <p:cNvPr id="26" name="直角三角形-1"/>
          <p:cNvSpPr/>
          <p:nvPr/>
        </p:nvSpPr>
        <p:spPr>
          <a:xfrm rot="16200000">
            <a:off x="263021" y="357396"/>
            <a:ext cx="333879" cy="33387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latin typeface="Arial"/>
              <a:ea typeface="微软雅黑"/>
              <a:sym typeface="Arial"/>
            </a:endParaRPr>
          </a:p>
        </p:txBody>
      </p:sp>
    </p:spTree>
    <p:extLst>
      <p:ext uri="{BB962C8B-B14F-4D97-AF65-F5344CB8AC3E}">
        <p14:creationId xmlns:p14="http://schemas.microsoft.com/office/powerpoint/2010/main" val="1532538057"/>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afterEffect">
                                  <p:stCondLst>
                                    <p:cond delay="0"/>
                                  </p:stCondLst>
                                  <p:childTnLst>
                                    <p:set>
                                      <p:cBhvr>
                                        <p:cTn id="6" dur="1" fill="hold">
                                          <p:stCondLst>
                                            <p:cond delay="0"/>
                                          </p:stCondLst>
                                        </p:cTn>
                                        <p:tgtEl>
                                          <p:spTgt spid="2125"/>
                                        </p:tgtEl>
                                        <p:attrNameLst>
                                          <p:attrName>style.visibility</p:attrName>
                                        </p:attrNameLst>
                                      </p:cBhvr>
                                      <p:to>
                                        <p:strVal val="visible"/>
                                      </p:to>
                                    </p:set>
                                    <p:anim calcmode="lin" valueType="num">
                                      <p:cBhvr additive="base">
                                        <p:cTn id="7" dur="500" fill="hold"/>
                                        <p:tgtEl>
                                          <p:spTgt spid="2125"/>
                                        </p:tgtEl>
                                        <p:attrNameLst>
                                          <p:attrName>ppt_x</p:attrName>
                                        </p:attrNameLst>
                                      </p:cBhvr>
                                      <p:tavLst>
                                        <p:tav tm="0">
                                          <p:val>
                                            <p:strVal val="1+#ppt_w/2"/>
                                          </p:val>
                                        </p:tav>
                                        <p:tav tm="100000">
                                          <p:val>
                                            <p:strVal val="#ppt_x"/>
                                          </p:val>
                                        </p:tav>
                                      </p:tavLst>
                                    </p:anim>
                                    <p:anim calcmode="lin" valueType="num">
                                      <p:cBhvr additive="base">
                                        <p:cTn id="8" dur="500" fill="hold"/>
                                        <p:tgtEl>
                                          <p:spTgt spid="21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92"/>
                                        </p:tgtEl>
                                        <p:attrNameLst>
                                          <p:attrName>style.visibility</p:attrName>
                                        </p:attrNameLst>
                                      </p:cBhvr>
                                      <p:to>
                                        <p:strVal val="visible"/>
                                      </p:to>
                                    </p:set>
                                    <p:anim calcmode="lin" valueType="num">
                                      <p:cBhvr>
                                        <p:cTn id="12" dur="500" fill="hold"/>
                                        <p:tgtEl>
                                          <p:spTgt spid="92"/>
                                        </p:tgtEl>
                                        <p:attrNameLst>
                                          <p:attrName>ppt_w</p:attrName>
                                        </p:attrNameLst>
                                      </p:cBhvr>
                                      <p:tavLst>
                                        <p:tav tm="0">
                                          <p:val>
                                            <p:fltVal val="0"/>
                                          </p:val>
                                        </p:tav>
                                        <p:tav tm="100000">
                                          <p:val>
                                            <p:strVal val="#ppt_w"/>
                                          </p:val>
                                        </p:tav>
                                      </p:tavLst>
                                    </p:anim>
                                    <p:anim calcmode="lin" valueType="num">
                                      <p:cBhvr>
                                        <p:cTn id="13" dur="500" fill="hold"/>
                                        <p:tgtEl>
                                          <p:spTgt spid="92"/>
                                        </p:tgtEl>
                                        <p:attrNameLst>
                                          <p:attrName>ppt_h</p:attrName>
                                        </p:attrNameLst>
                                      </p:cBhvr>
                                      <p:tavLst>
                                        <p:tav tm="0">
                                          <p:val>
                                            <p:fltVal val="0"/>
                                          </p:val>
                                        </p:tav>
                                        <p:tav tm="100000">
                                          <p:val>
                                            <p:strVal val="#ppt_h"/>
                                          </p:val>
                                        </p:tav>
                                      </p:tavLst>
                                    </p:anim>
                                    <p:animEffect transition="in" filter="fade">
                                      <p:cBhvr>
                                        <p:cTn id="14" dur="500"/>
                                        <p:tgtEl>
                                          <p:spTgt spid="92"/>
                                        </p:tgtEl>
                                      </p:cBhvr>
                                    </p:animEffect>
                                  </p:childTnLst>
                                </p:cTn>
                              </p:par>
                            </p:childTnLst>
                          </p:cTn>
                        </p:par>
                        <p:par>
                          <p:cTn id="15" fill="hold">
                            <p:stCondLst>
                              <p:cond delay="1000"/>
                            </p:stCondLst>
                            <p:childTnLst>
                              <p:par>
                                <p:cTn id="16" presetID="2" presetClass="entr" presetSubtype="1" accel="50000" decel="5000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 presetClass="entr" presetSubtype="2" accel="50000" decel="50000" fill="hold" grpId="0" nodeType="afterEffect">
                                  <p:stCondLst>
                                    <p:cond delay="0"/>
                                  </p:stCondLst>
                                  <p:childTnLst>
                                    <p:set>
                                      <p:cBhvr>
                                        <p:cTn id="22" dur="1" fill="hold">
                                          <p:stCondLst>
                                            <p:cond delay="0"/>
                                          </p:stCondLst>
                                        </p:cTn>
                                        <p:tgtEl>
                                          <p:spTgt spid="2124"/>
                                        </p:tgtEl>
                                        <p:attrNameLst>
                                          <p:attrName>style.visibility</p:attrName>
                                        </p:attrNameLst>
                                      </p:cBhvr>
                                      <p:to>
                                        <p:strVal val="visible"/>
                                      </p:to>
                                    </p:set>
                                    <p:anim calcmode="lin" valueType="num">
                                      <p:cBhvr additive="base">
                                        <p:cTn id="23" dur="500" fill="hold"/>
                                        <p:tgtEl>
                                          <p:spTgt spid="2124"/>
                                        </p:tgtEl>
                                        <p:attrNameLst>
                                          <p:attrName>ppt_x</p:attrName>
                                        </p:attrNameLst>
                                      </p:cBhvr>
                                      <p:tavLst>
                                        <p:tav tm="0">
                                          <p:val>
                                            <p:strVal val="1+#ppt_w/2"/>
                                          </p:val>
                                        </p:tav>
                                        <p:tav tm="100000">
                                          <p:val>
                                            <p:strVal val="#ppt_x"/>
                                          </p:val>
                                        </p:tav>
                                      </p:tavLst>
                                    </p:anim>
                                    <p:anim calcmode="lin" valueType="num">
                                      <p:cBhvr additive="base">
                                        <p:cTn id="24" dur="500" fill="hold"/>
                                        <p:tgtEl>
                                          <p:spTgt spid="2124"/>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53" presetClass="entr" presetSubtype="0" fill="hold" grpId="0" nodeType="afterEffect">
                                  <p:stCondLst>
                                    <p:cond delay="0"/>
                                  </p:stCondLst>
                                  <p:childTnLst>
                                    <p:set>
                                      <p:cBhvr>
                                        <p:cTn id="27" dur="1" fill="hold">
                                          <p:stCondLst>
                                            <p:cond delay="0"/>
                                          </p:stCondLst>
                                        </p:cTn>
                                        <p:tgtEl>
                                          <p:spTgt spid="95"/>
                                        </p:tgtEl>
                                        <p:attrNameLst>
                                          <p:attrName>style.visibility</p:attrName>
                                        </p:attrNameLst>
                                      </p:cBhvr>
                                      <p:to>
                                        <p:strVal val="visible"/>
                                      </p:to>
                                    </p:set>
                                    <p:anim calcmode="lin" valueType="num">
                                      <p:cBhvr>
                                        <p:cTn id="28" dur="500" fill="hold"/>
                                        <p:tgtEl>
                                          <p:spTgt spid="95"/>
                                        </p:tgtEl>
                                        <p:attrNameLst>
                                          <p:attrName>ppt_w</p:attrName>
                                        </p:attrNameLst>
                                      </p:cBhvr>
                                      <p:tavLst>
                                        <p:tav tm="0">
                                          <p:val>
                                            <p:fltVal val="0"/>
                                          </p:val>
                                        </p:tav>
                                        <p:tav tm="100000">
                                          <p:val>
                                            <p:strVal val="#ppt_w"/>
                                          </p:val>
                                        </p:tav>
                                      </p:tavLst>
                                    </p:anim>
                                    <p:anim calcmode="lin" valueType="num">
                                      <p:cBhvr>
                                        <p:cTn id="29" dur="500" fill="hold"/>
                                        <p:tgtEl>
                                          <p:spTgt spid="95"/>
                                        </p:tgtEl>
                                        <p:attrNameLst>
                                          <p:attrName>ppt_h</p:attrName>
                                        </p:attrNameLst>
                                      </p:cBhvr>
                                      <p:tavLst>
                                        <p:tav tm="0">
                                          <p:val>
                                            <p:fltVal val="0"/>
                                          </p:val>
                                        </p:tav>
                                        <p:tav tm="100000">
                                          <p:val>
                                            <p:strVal val="#ppt_h"/>
                                          </p:val>
                                        </p:tav>
                                      </p:tavLst>
                                    </p:anim>
                                    <p:animEffect transition="in" filter="fade">
                                      <p:cBhvr>
                                        <p:cTn id="30" dur="500"/>
                                        <p:tgtEl>
                                          <p:spTgt spid="95"/>
                                        </p:tgtEl>
                                      </p:cBhvr>
                                    </p:animEffect>
                                  </p:childTnLst>
                                </p:cTn>
                              </p:par>
                            </p:childTnLst>
                          </p:cTn>
                        </p:par>
                        <p:par>
                          <p:cTn id="31" fill="hold">
                            <p:stCondLst>
                              <p:cond delay="2500"/>
                            </p:stCondLst>
                            <p:childTnLst>
                              <p:par>
                                <p:cTn id="32" presetID="2" presetClass="entr" presetSubtype="4" accel="50000" decel="5000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2" presetClass="entr" presetSubtype="2" accel="50000" decel="5000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1+#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childTnLst>
                          </p:cTn>
                        </p:par>
                        <p:par>
                          <p:cTn id="41" fill="hold">
                            <p:stCondLst>
                              <p:cond delay="3500"/>
                            </p:stCondLst>
                            <p:childTnLst>
                              <p:par>
                                <p:cTn id="42" presetID="53" presetClass="entr" presetSubtype="0" fill="hold" grpId="0" nodeType="afterEffect">
                                  <p:stCondLst>
                                    <p:cond delay="0"/>
                                  </p:stCondLst>
                                  <p:childTnLst>
                                    <p:set>
                                      <p:cBhvr>
                                        <p:cTn id="43" dur="1" fill="hold">
                                          <p:stCondLst>
                                            <p:cond delay="0"/>
                                          </p:stCondLst>
                                        </p:cTn>
                                        <p:tgtEl>
                                          <p:spTgt spid="93"/>
                                        </p:tgtEl>
                                        <p:attrNameLst>
                                          <p:attrName>style.visibility</p:attrName>
                                        </p:attrNameLst>
                                      </p:cBhvr>
                                      <p:to>
                                        <p:strVal val="visible"/>
                                      </p:to>
                                    </p:set>
                                    <p:anim calcmode="lin" valueType="num">
                                      <p:cBhvr>
                                        <p:cTn id="44" dur="500" fill="hold"/>
                                        <p:tgtEl>
                                          <p:spTgt spid="93"/>
                                        </p:tgtEl>
                                        <p:attrNameLst>
                                          <p:attrName>ppt_w</p:attrName>
                                        </p:attrNameLst>
                                      </p:cBhvr>
                                      <p:tavLst>
                                        <p:tav tm="0">
                                          <p:val>
                                            <p:fltVal val="0"/>
                                          </p:val>
                                        </p:tav>
                                        <p:tav tm="100000">
                                          <p:val>
                                            <p:strVal val="#ppt_w"/>
                                          </p:val>
                                        </p:tav>
                                      </p:tavLst>
                                    </p:anim>
                                    <p:anim calcmode="lin" valueType="num">
                                      <p:cBhvr>
                                        <p:cTn id="45" dur="500" fill="hold"/>
                                        <p:tgtEl>
                                          <p:spTgt spid="93"/>
                                        </p:tgtEl>
                                        <p:attrNameLst>
                                          <p:attrName>ppt_h</p:attrName>
                                        </p:attrNameLst>
                                      </p:cBhvr>
                                      <p:tavLst>
                                        <p:tav tm="0">
                                          <p:val>
                                            <p:fltVal val="0"/>
                                          </p:val>
                                        </p:tav>
                                        <p:tav tm="100000">
                                          <p:val>
                                            <p:strVal val="#ppt_h"/>
                                          </p:val>
                                        </p:tav>
                                      </p:tavLst>
                                    </p:anim>
                                    <p:animEffect transition="in" filter="fade">
                                      <p:cBhvr>
                                        <p:cTn id="46" dur="500"/>
                                        <p:tgtEl>
                                          <p:spTgt spid="93"/>
                                        </p:tgtEl>
                                      </p:cBhvr>
                                    </p:animEffect>
                                  </p:childTnLst>
                                </p:cTn>
                              </p:par>
                            </p:childTnLst>
                          </p:cTn>
                        </p:par>
                        <p:par>
                          <p:cTn id="47" fill="hold">
                            <p:stCondLst>
                              <p:cond delay="4000"/>
                            </p:stCondLst>
                            <p:childTnLst>
                              <p:par>
                                <p:cTn id="48" presetID="2" presetClass="entr" presetSubtype="1" accel="50000" decel="50000"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0-#ppt_h/2"/>
                                          </p:val>
                                        </p:tav>
                                        <p:tav tm="100000">
                                          <p:val>
                                            <p:strVal val="#ppt_y"/>
                                          </p:val>
                                        </p:tav>
                                      </p:tavLst>
                                    </p:anim>
                                  </p:childTnLst>
                                </p:cTn>
                              </p:par>
                            </p:childTnLst>
                          </p:cTn>
                        </p:par>
                        <p:par>
                          <p:cTn id="52" fill="hold">
                            <p:stCondLst>
                              <p:cond delay="4500"/>
                            </p:stCondLst>
                            <p:childTnLst>
                              <p:par>
                                <p:cTn id="53" presetID="2" presetClass="entr" presetSubtype="2" accel="50000" decel="5000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childTnLst>
                          </p:cTn>
                        </p:par>
                        <p:par>
                          <p:cTn id="57" fill="hold">
                            <p:stCondLst>
                              <p:cond delay="5000"/>
                            </p:stCondLst>
                            <p:childTnLst>
                              <p:par>
                                <p:cTn id="58" presetID="53" presetClass="entr" presetSubtype="0" fill="hold" grpId="0" nodeType="afterEffect">
                                  <p:stCondLst>
                                    <p:cond delay="0"/>
                                  </p:stCondLst>
                                  <p:childTnLst>
                                    <p:set>
                                      <p:cBhvr>
                                        <p:cTn id="59" dur="1" fill="hold">
                                          <p:stCondLst>
                                            <p:cond delay="0"/>
                                          </p:stCondLst>
                                        </p:cTn>
                                        <p:tgtEl>
                                          <p:spTgt spid="94"/>
                                        </p:tgtEl>
                                        <p:attrNameLst>
                                          <p:attrName>style.visibility</p:attrName>
                                        </p:attrNameLst>
                                      </p:cBhvr>
                                      <p:to>
                                        <p:strVal val="visible"/>
                                      </p:to>
                                    </p:set>
                                    <p:anim calcmode="lin" valueType="num">
                                      <p:cBhvr>
                                        <p:cTn id="60" dur="500" fill="hold"/>
                                        <p:tgtEl>
                                          <p:spTgt spid="94"/>
                                        </p:tgtEl>
                                        <p:attrNameLst>
                                          <p:attrName>ppt_w</p:attrName>
                                        </p:attrNameLst>
                                      </p:cBhvr>
                                      <p:tavLst>
                                        <p:tav tm="0">
                                          <p:val>
                                            <p:fltVal val="0"/>
                                          </p:val>
                                        </p:tav>
                                        <p:tav tm="100000">
                                          <p:val>
                                            <p:strVal val="#ppt_w"/>
                                          </p:val>
                                        </p:tav>
                                      </p:tavLst>
                                    </p:anim>
                                    <p:anim calcmode="lin" valueType="num">
                                      <p:cBhvr>
                                        <p:cTn id="61" dur="500" fill="hold"/>
                                        <p:tgtEl>
                                          <p:spTgt spid="94"/>
                                        </p:tgtEl>
                                        <p:attrNameLst>
                                          <p:attrName>ppt_h</p:attrName>
                                        </p:attrNameLst>
                                      </p:cBhvr>
                                      <p:tavLst>
                                        <p:tav tm="0">
                                          <p:val>
                                            <p:fltVal val="0"/>
                                          </p:val>
                                        </p:tav>
                                        <p:tav tm="100000">
                                          <p:val>
                                            <p:strVal val="#ppt_h"/>
                                          </p:val>
                                        </p:tav>
                                      </p:tavLst>
                                    </p:anim>
                                    <p:animEffect transition="in" filter="fade">
                                      <p:cBhvr>
                                        <p:cTn id="62" dur="500"/>
                                        <p:tgtEl>
                                          <p:spTgt spid="94"/>
                                        </p:tgtEl>
                                      </p:cBhvr>
                                    </p:animEffect>
                                  </p:childTnLst>
                                </p:cTn>
                              </p:par>
                            </p:childTnLst>
                          </p:cTn>
                        </p:par>
                        <p:par>
                          <p:cTn id="63" fill="hold">
                            <p:stCondLst>
                              <p:cond delay="5500"/>
                            </p:stCondLst>
                            <p:childTnLst>
                              <p:par>
                                <p:cTn id="64" presetID="2" presetClass="entr" presetSubtype="4" accel="50000" decel="5000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fill="hold"/>
                                        <p:tgtEl>
                                          <p:spTgt spid="24"/>
                                        </p:tgtEl>
                                        <p:attrNameLst>
                                          <p:attrName>ppt_x</p:attrName>
                                        </p:attrNameLst>
                                      </p:cBhvr>
                                      <p:tavLst>
                                        <p:tav tm="0">
                                          <p:val>
                                            <p:strVal val="#ppt_x"/>
                                          </p:val>
                                        </p:tav>
                                        <p:tav tm="100000">
                                          <p:val>
                                            <p:strVal val="#ppt_x"/>
                                          </p:val>
                                        </p:tav>
                                      </p:tavLst>
                                    </p:anim>
                                    <p:anim calcmode="lin" valueType="num">
                                      <p:cBhvr additive="base">
                                        <p:cTn id="67" dur="500" fill="hold"/>
                                        <p:tgtEl>
                                          <p:spTgt spid="24"/>
                                        </p:tgtEl>
                                        <p:attrNameLst>
                                          <p:attrName>ppt_y</p:attrName>
                                        </p:attrNameLst>
                                      </p:cBhvr>
                                      <p:tavLst>
                                        <p:tav tm="0">
                                          <p:val>
                                            <p:strVal val="1+#ppt_h/2"/>
                                          </p:val>
                                        </p:tav>
                                        <p:tav tm="100000">
                                          <p:val>
                                            <p:strVal val="#ppt_y"/>
                                          </p:val>
                                        </p:tav>
                                      </p:tavLst>
                                    </p:anim>
                                  </p:childTnLst>
                                </p:cTn>
                              </p:par>
                            </p:childTnLst>
                          </p:cTn>
                        </p:par>
                        <p:par>
                          <p:cTn id="68" fill="hold">
                            <p:stCondLst>
                              <p:cond delay="6000"/>
                            </p:stCondLst>
                            <p:childTnLst>
                              <p:par>
                                <p:cTn id="69" presetID="2" presetClass="entr" presetSubtype="2" accel="50000" decel="50000"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1+#ppt_w/2"/>
                                          </p:val>
                                        </p:tav>
                                        <p:tav tm="100000">
                                          <p:val>
                                            <p:strVal val="#ppt_x"/>
                                          </p:val>
                                        </p:tav>
                                      </p:tavLst>
                                    </p:anim>
                                    <p:anim calcmode="lin" valueType="num">
                                      <p:cBhvr additive="base">
                                        <p:cTn id="72" dur="500" fill="hold"/>
                                        <p:tgtEl>
                                          <p:spTgt spid="18"/>
                                        </p:tgtEl>
                                        <p:attrNameLst>
                                          <p:attrName>ppt_y</p:attrName>
                                        </p:attrNameLst>
                                      </p:cBhvr>
                                      <p:tavLst>
                                        <p:tav tm="0">
                                          <p:val>
                                            <p:strVal val="#ppt_y"/>
                                          </p:val>
                                        </p:tav>
                                        <p:tav tm="100000">
                                          <p:val>
                                            <p:strVal val="#ppt_y"/>
                                          </p:val>
                                        </p:tav>
                                      </p:tavLst>
                                    </p:anim>
                                  </p:childTnLst>
                                </p:cTn>
                              </p:par>
                            </p:childTnLst>
                          </p:cTn>
                        </p:par>
                        <p:par>
                          <p:cTn id="73" fill="hold">
                            <p:stCondLst>
                              <p:cond delay="6500"/>
                            </p:stCondLst>
                            <p:childTnLst>
                              <p:par>
                                <p:cTn id="74" presetID="53" presetClass="entr" presetSubtype="0" fill="hold" grpId="0" nodeType="afterEffect">
                                  <p:stCondLst>
                                    <p:cond delay="0"/>
                                  </p:stCondLst>
                                  <p:childTnLst>
                                    <p:set>
                                      <p:cBhvr>
                                        <p:cTn id="75" dur="1" fill="hold">
                                          <p:stCondLst>
                                            <p:cond delay="0"/>
                                          </p:stCondLst>
                                        </p:cTn>
                                        <p:tgtEl>
                                          <p:spTgt spid="19"/>
                                        </p:tgtEl>
                                        <p:attrNameLst>
                                          <p:attrName>style.visibility</p:attrName>
                                        </p:attrNameLst>
                                      </p:cBhvr>
                                      <p:to>
                                        <p:strVal val="visible"/>
                                      </p:to>
                                    </p:set>
                                    <p:anim calcmode="lin" valueType="num">
                                      <p:cBhvr>
                                        <p:cTn id="76" dur="500" fill="hold"/>
                                        <p:tgtEl>
                                          <p:spTgt spid="19"/>
                                        </p:tgtEl>
                                        <p:attrNameLst>
                                          <p:attrName>ppt_w</p:attrName>
                                        </p:attrNameLst>
                                      </p:cBhvr>
                                      <p:tavLst>
                                        <p:tav tm="0">
                                          <p:val>
                                            <p:fltVal val="0"/>
                                          </p:val>
                                        </p:tav>
                                        <p:tav tm="100000">
                                          <p:val>
                                            <p:strVal val="#ppt_w"/>
                                          </p:val>
                                        </p:tav>
                                      </p:tavLst>
                                    </p:anim>
                                    <p:anim calcmode="lin" valueType="num">
                                      <p:cBhvr>
                                        <p:cTn id="77" dur="500" fill="hold"/>
                                        <p:tgtEl>
                                          <p:spTgt spid="19"/>
                                        </p:tgtEl>
                                        <p:attrNameLst>
                                          <p:attrName>ppt_h</p:attrName>
                                        </p:attrNameLst>
                                      </p:cBhvr>
                                      <p:tavLst>
                                        <p:tav tm="0">
                                          <p:val>
                                            <p:fltVal val="0"/>
                                          </p:val>
                                        </p:tav>
                                        <p:tav tm="100000">
                                          <p:val>
                                            <p:strVal val="#ppt_h"/>
                                          </p:val>
                                        </p:tav>
                                      </p:tavLst>
                                    </p:anim>
                                    <p:animEffect transition="in" filter="fade">
                                      <p:cBhvr>
                                        <p:cTn id="78" dur="500"/>
                                        <p:tgtEl>
                                          <p:spTgt spid="19"/>
                                        </p:tgtEl>
                                      </p:cBhvr>
                                    </p:animEffect>
                                  </p:childTnLst>
                                </p:cTn>
                              </p:par>
                            </p:childTnLst>
                          </p:cTn>
                        </p:par>
                        <p:par>
                          <p:cTn id="79" fill="hold">
                            <p:stCondLst>
                              <p:cond delay="7000"/>
                            </p:stCondLst>
                            <p:childTnLst>
                              <p:par>
                                <p:cTn id="80" presetID="2" presetClass="entr" presetSubtype="1" accel="50000" decel="50000"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additive="base">
                                        <p:cTn id="82" dur="500" fill="hold"/>
                                        <p:tgtEl>
                                          <p:spTgt spid="25"/>
                                        </p:tgtEl>
                                        <p:attrNameLst>
                                          <p:attrName>ppt_x</p:attrName>
                                        </p:attrNameLst>
                                      </p:cBhvr>
                                      <p:tavLst>
                                        <p:tav tm="0">
                                          <p:val>
                                            <p:strVal val="#ppt_x"/>
                                          </p:val>
                                        </p:tav>
                                        <p:tav tm="100000">
                                          <p:val>
                                            <p:strVal val="#ppt_x"/>
                                          </p:val>
                                        </p:tav>
                                      </p:tavLst>
                                    </p:anim>
                                    <p:anim calcmode="lin" valueType="num">
                                      <p:cBhvr additive="base">
                                        <p:cTn id="83"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24" grpId="0" animBg="1"/>
      <p:bldP spid="2125" grpId="0" animBg="1"/>
      <p:bldP spid="92" grpId="0"/>
      <p:bldP spid="95" grpId="0"/>
      <p:bldP spid="16" grpId="0" animBg="1"/>
      <p:bldP spid="93" grpId="0"/>
      <p:bldP spid="94" grpId="0"/>
      <p:bldP spid="19" grpId="0"/>
      <p:bldP spid="21" grpId="0"/>
      <p:bldP spid="22" grpId="0"/>
      <p:bldP spid="23" grpId="0"/>
      <p:bldP spid="2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7"/>
          <p:cNvSpPr>
            <a:spLocks/>
          </p:cNvSpPr>
          <p:nvPr/>
        </p:nvSpPr>
        <p:spPr bwMode="auto">
          <a:xfrm>
            <a:off x="6384897" y="2381698"/>
            <a:ext cx="1630697" cy="2019173"/>
          </a:xfrm>
          <a:custGeom>
            <a:avLst/>
            <a:gdLst/>
            <a:ahLst/>
            <a:cxnLst>
              <a:cxn ang="0">
                <a:pos x="315" y="317"/>
              </a:cxn>
              <a:cxn ang="0">
                <a:pos x="239" y="317"/>
              </a:cxn>
              <a:cxn ang="0">
                <a:pos x="244" y="320"/>
              </a:cxn>
              <a:cxn ang="0">
                <a:pos x="255" y="349"/>
              </a:cxn>
              <a:cxn ang="0">
                <a:pos x="244" y="378"/>
              </a:cxn>
              <a:cxn ang="0">
                <a:pos x="226" y="389"/>
              </a:cxn>
              <a:cxn ang="0">
                <a:pos x="215" y="390"/>
              </a:cxn>
              <a:cxn ang="0">
                <a:pos x="204" y="389"/>
              </a:cxn>
              <a:cxn ang="0">
                <a:pos x="186" y="378"/>
              </a:cxn>
              <a:cxn ang="0">
                <a:pos x="174" y="349"/>
              </a:cxn>
              <a:cxn ang="0">
                <a:pos x="186" y="320"/>
              </a:cxn>
              <a:cxn ang="0">
                <a:pos x="190" y="317"/>
              </a:cxn>
              <a:cxn ang="0">
                <a:pos x="144" y="317"/>
              </a:cxn>
              <a:cxn ang="0">
                <a:pos x="101" y="214"/>
              </a:cxn>
              <a:cxn ang="0">
                <a:pos x="0" y="171"/>
              </a:cxn>
              <a:cxn ang="0">
                <a:pos x="0" y="128"/>
              </a:cxn>
              <a:cxn ang="0">
                <a:pos x="29" y="140"/>
              </a:cxn>
              <a:cxn ang="0">
                <a:pos x="58" y="128"/>
              </a:cxn>
              <a:cxn ang="0">
                <a:pos x="70" y="99"/>
              </a:cxn>
              <a:cxn ang="0">
                <a:pos x="58" y="70"/>
              </a:cxn>
              <a:cxn ang="0">
                <a:pos x="29" y="58"/>
              </a:cxn>
              <a:cxn ang="0">
                <a:pos x="0" y="70"/>
              </a:cxn>
              <a:cxn ang="0">
                <a:pos x="0" y="0"/>
              </a:cxn>
              <a:cxn ang="0">
                <a:pos x="202" y="74"/>
              </a:cxn>
              <a:cxn ang="0">
                <a:pos x="171" y="87"/>
              </a:cxn>
              <a:cxn ang="0">
                <a:pos x="158" y="119"/>
              </a:cxn>
              <a:cxn ang="0">
                <a:pos x="171" y="151"/>
              </a:cxn>
              <a:cxn ang="0">
                <a:pos x="203" y="164"/>
              </a:cxn>
              <a:cxn ang="0">
                <a:pos x="235" y="151"/>
              </a:cxn>
              <a:cxn ang="0">
                <a:pos x="247" y="121"/>
              </a:cxn>
              <a:cxn ang="0">
                <a:pos x="315" y="317"/>
              </a:cxn>
            </a:cxnLst>
            <a:rect l="0" t="0" r="r" b="b"/>
            <a:pathLst>
              <a:path w="315" h="390">
                <a:moveTo>
                  <a:pt x="315" y="317"/>
                </a:moveTo>
                <a:cubicBezTo>
                  <a:pt x="239" y="317"/>
                  <a:pt x="239" y="317"/>
                  <a:pt x="239" y="317"/>
                </a:cubicBezTo>
                <a:cubicBezTo>
                  <a:pt x="241" y="318"/>
                  <a:pt x="242" y="319"/>
                  <a:pt x="244" y="320"/>
                </a:cubicBezTo>
                <a:cubicBezTo>
                  <a:pt x="251" y="328"/>
                  <a:pt x="255" y="338"/>
                  <a:pt x="255" y="349"/>
                </a:cubicBezTo>
                <a:cubicBezTo>
                  <a:pt x="255" y="361"/>
                  <a:pt x="251" y="370"/>
                  <a:pt x="244" y="378"/>
                </a:cubicBezTo>
                <a:cubicBezTo>
                  <a:pt x="238" y="384"/>
                  <a:pt x="232" y="387"/>
                  <a:pt x="226" y="389"/>
                </a:cubicBezTo>
                <a:cubicBezTo>
                  <a:pt x="222" y="390"/>
                  <a:pt x="218" y="390"/>
                  <a:pt x="215" y="390"/>
                </a:cubicBezTo>
                <a:cubicBezTo>
                  <a:pt x="211" y="390"/>
                  <a:pt x="207" y="390"/>
                  <a:pt x="204" y="389"/>
                </a:cubicBezTo>
                <a:cubicBezTo>
                  <a:pt x="197" y="387"/>
                  <a:pt x="191" y="384"/>
                  <a:pt x="186" y="378"/>
                </a:cubicBezTo>
                <a:cubicBezTo>
                  <a:pt x="178" y="370"/>
                  <a:pt x="174" y="361"/>
                  <a:pt x="174" y="349"/>
                </a:cubicBezTo>
                <a:cubicBezTo>
                  <a:pt x="174" y="338"/>
                  <a:pt x="178" y="328"/>
                  <a:pt x="186" y="320"/>
                </a:cubicBezTo>
                <a:cubicBezTo>
                  <a:pt x="187" y="319"/>
                  <a:pt x="189" y="318"/>
                  <a:pt x="190" y="317"/>
                </a:cubicBezTo>
                <a:cubicBezTo>
                  <a:pt x="144" y="317"/>
                  <a:pt x="144" y="317"/>
                  <a:pt x="144" y="317"/>
                </a:cubicBezTo>
                <a:cubicBezTo>
                  <a:pt x="144" y="277"/>
                  <a:pt x="129" y="242"/>
                  <a:pt x="101" y="214"/>
                </a:cubicBezTo>
                <a:cubicBezTo>
                  <a:pt x="73" y="186"/>
                  <a:pt x="40" y="172"/>
                  <a:pt x="0" y="171"/>
                </a:cubicBezTo>
                <a:cubicBezTo>
                  <a:pt x="0" y="128"/>
                  <a:pt x="0" y="128"/>
                  <a:pt x="0" y="128"/>
                </a:cubicBezTo>
                <a:cubicBezTo>
                  <a:pt x="8" y="136"/>
                  <a:pt x="18" y="140"/>
                  <a:pt x="29" y="140"/>
                </a:cubicBezTo>
                <a:cubicBezTo>
                  <a:pt x="41" y="140"/>
                  <a:pt x="50" y="136"/>
                  <a:pt x="58" y="128"/>
                </a:cubicBezTo>
                <a:cubicBezTo>
                  <a:pt x="66" y="120"/>
                  <a:pt x="70" y="110"/>
                  <a:pt x="70" y="99"/>
                </a:cubicBezTo>
                <a:cubicBezTo>
                  <a:pt x="70" y="88"/>
                  <a:pt x="66" y="78"/>
                  <a:pt x="58" y="70"/>
                </a:cubicBezTo>
                <a:cubicBezTo>
                  <a:pt x="50" y="62"/>
                  <a:pt x="41" y="58"/>
                  <a:pt x="29" y="58"/>
                </a:cubicBezTo>
                <a:cubicBezTo>
                  <a:pt x="18" y="58"/>
                  <a:pt x="8" y="62"/>
                  <a:pt x="0" y="70"/>
                </a:cubicBezTo>
                <a:cubicBezTo>
                  <a:pt x="0" y="0"/>
                  <a:pt x="0" y="0"/>
                  <a:pt x="0" y="0"/>
                </a:cubicBezTo>
                <a:cubicBezTo>
                  <a:pt x="77" y="1"/>
                  <a:pt x="145" y="25"/>
                  <a:pt x="202" y="74"/>
                </a:cubicBezTo>
                <a:cubicBezTo>
                  <a:pt x="190" y="74"/>
                  <a:pt x="180" y="79"/>
                  <a:pt x="171" y="87"/>
                </a:cubicBezTo>
                <a:cubicBezTo>
                  <a:pt x="162" y="96"/>
                  <a:pt x="158" y="107"/>
                  <a:pt x="158" y="119"/>
                </a:cubicBezTo>
                <a:cubicBezTo>
                  <a:pt x="158" y="131"/>
                  <a:pt x="162" y="142"/>
                  <a:pt x="171" y="151"/>
                </a:cubicBezTo>
                <a:cubicBezTo>
                  <a:pt x="180" y="159"/>
                  <a:pt x="190" y="164"/>
                  <a:pt x="203" y="164"/>
                </a:cubicBezTo>
                <a:cubicBezTo>
                  <a:pt x="215" y="164"/>
                  <a:pt x="226" y="159"/>
                  <a:pt x="235" y="151"/>
                </a:cubicBezTo>
                <a:cubicBezTo>
                  <a:pt x="243" y="142"/>
                  <a:pt x="247" y="133"/>
                  <a:pt x="247" y="121"/>
                </a:cubicBezTo>
                <a:cubicBezTo>
                  <a:pt x="292" y="177"/>
                  <a:pt x="315" y="242"/>
                  <a:pt x="315" y="317"/>
                </a:cubicBezTo>
                <a:close/>
              </a:path>
            </a:pathLst>
          </a:custGeom>
          <a:solidFill>
            <a:schemeClr val="accent3"/>
          </a:solidFill>
          <a:ln w="19050">
            <a:solidFill>
              <a:schemeClr val="bg1"/>
            </a:solidFill>
            <a:round/>
            <a:headEnd/>
            <a:tailEnd/>
          </a:ln>
        </p:spPr>
        <p:txBody>
          <a:bodyPr vert="horz" wrap="square" lIns="99229" tIns="49615" rIns="99229" bIns="4961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26" name="Freeform 28"/>
          <p:cNvSpPr>
            <a:spLocks/>
          </p:cNvSpPr>
          <p:nvPr/>
        </p:nvSpPr>
        <p:spPr bwMode="auto">
          <a:xfrm>
            <a:off x="6007711" y="4023713"/>
            <a:ext cx="2007882" cy="1646507"/>
          </a:xfrm>
          <a:custGeom>
            <a:avLst/>
            <a:gdLst/>
            <a:ahLst/>
            <a:cxnLst>
              <a:cxn ang="0">
                <a:pos x="73" y="318"/>
              </a:cxn>
              <a:cxn ang="0">
                <a:pos x="73" y="243"/>
              </a:cxn>
              <a:cxn ang="0">
                <a:pos x="70" y="247"/>
              </a:cxn>
              <a:cxn ang="0">
                <a:pos x="41" y="259"/>
              </a:cxn>
              <a:cxn ang="0">
                <a:pos x="12" y="247"/>
              </a:cxn>
              <a:cxn ang="0">
                <a:pos x="0" y="218"/>
              </a:cxn>
              <a:cxn ang="0">
                <a:pos x="12" y="189"/>
              </a:cxn>
              <a:cxn ang="0">
                <a:pos x="41" y="177"/>
              </a:cxn>
              <a:cxn ang="0">
                <a:pos x="70" y="189"/>
              </a:cxn>
              <a:cxn ang="0">
                <a:pos x="73" y="192"/>
              </a:cxn>
              <a:cxn ang="0">
                <a:pos x="73" y="147"/>
              </a:cxn>
              <a:cxn ang="0">
                <a:pos x="124" y="137"/>
              </a:cxn>
              <a:cxn ang="0">
                <a:pos x="174" y="104"/>
              </a:cxn>
              <a:cxn ang="0">
                <a:pos x="199" y="72"/>
              </a:cxn>
              <a:cxn ang="0">
                <a:pos x="217" y="1"/>
              </a:cxn>
              <a:cxn ang="0">
                <a:pos x="217" y="0"/>
              </a:cxn>
              <a:cxn ang="0">
                <a:pos x="263" y="0"/>
              </a:cxn>
              <a:cxn ang="0">
                <a:pos x="259" y="3"/>
              </a:cxn>
              <a:cxn ang="0">
                <a:pos x="247" y="32"/>
              </a:cxn>
              <a:cxn ang="0">
                <a:pos x="259" y="61"/>
              </a:cxn>
              <a:cxn ang="0">
                <a:pos x="277" y="72"/>
              </a:cxn>
              <a:cxn ang="0">
                <a:pos x="288" y="73"/>
              </a:cxn>
              <a:cxn ang="0">
                <a:pos x="299" y="72"/>
              </a:cxn>
              <a:cxn ang="0">
                <a:pos x="317" y="61"/>
              </a:cxn>
              <a:cxn ang="0">
                <a:pos x="328" y="32"/>
              </a:cxn>
              <a:cxn ang="0">
                <a:pos x="317" y="3"/>
              </a:cxn>
              <a:cxn ang="0">
                <a:pos x="312" y="0"/>
              </a:cxn>
              <a:cxn ang="0">
                <a:pos x="388" y="0"/>
              </a:cxn>
              <a:cxn ang="0">
                <a:pos x="388" y="0"/>
              </a:cxn>
              <a:cxn ang="0">
                <a:pos x="380" y="72"/>
              </a:cxn>
              <a:cxn ang="0">
                <a:pos x="316" y="202"/>
              </a:cxn>
              <a:cxn ang="0">
                <a:pos x="342" y="214"/>
              </a:cxn>
              <a:cxn ang="0">
                <a:pos x="353" y="243"/>
              </a:cxn>
              <a:cxn ang="0">
                <a:pos x="342" y="272"/>
              </a:cxn>
              <a:cxn ang="0">
                <a:pos x="341" y="272"/>
              </a:cxn>
              <a:cxn ang="0">
                <a:pos x="313" y="284"/>
              </a:cxn>
              <a:cxn ang="0">
                <a:pos x="284" y="272"/>
              </a:cxn>
              <a:cxn ang="0">
                <a:pos x="284" y="272"/>
              </a:cxn>
              <a:cxn ang="0">
                <a:pos x="272" y="246"/>
              </a:cxn>
              <a:cxn ang="0">
                <a:pos x="236" y="272"/>
              </a:cxn>
              <a:cxn ang="0">
                <a:pos x="73" y="318"/>
              </a:cxn>
            </a:cxnLst>
            <a:rect l="0" t="0" r="r" b="b"/>
            <a:pathLst>
              <a:path w="388" h="318">
                <a:moveTo>
                  <a:pt x="73" y="318"/>
                </a:moveTo>
                <a:cubicBezTo>
                  <a:pt x="73" y="243"/>
                  <a:pt x="73" y="243"/>
                  <a:pt x="73" y="243"/>
                </a:cubicBezTo>
                <a:cubicBezTo>
                  <a:pt x="72" y="244"/>
                  <a:pt x="71" y="245"/>
                  <a:pt x="70" y="247"/>
                </a:cubicBezTo>
                <a:cubicBezTo>
                  <a:pt x="62" y="255"/>
                  <a:pt x="53" y="259"/>
                  <a:pt x="41" y="259"/>
                </a:cubicBezTo>
                <a:cubicBezTo>
                  <a:pt x="30" y="259"/>
                  <a:pt x="20" y="255"/>
                  <a:pt x="12" y="247"/>
                </a:cubicBezTo>
                <a:cubicBezTo>
                  <a:pt x="4" y="239"/>
                  <a:pt x="0" y="229"/>
                  <a:pt x="0" y="218"/>
                </a:cubicBezTo>
                <a:cubicBezTo>
                  <a:pt x="0" y="206"/>
                  <a:pt x="4" y="197"/>
                  <a:pt x="12" y="189"/>
                </a:cubicBezTo>
                <a:cubicBezTo>
                  <a:pt x="20" y="181"/>
                  <a:pt x="30" y="177"/>
                  <a:pt x="41" y="177"/>
                </a:cubicBezTo>
                <a:cubicBezTo>
                  <a:pt x="53" y="177"/>
                  <a:pt x="62" y="181"/>
                  <a:pt x="70" y="189"/>
                </a:cubicBezTo>
                <a:cubicBezTo>
                  <a:pt x="71" y="190"/>
                  <a:pt x="72" y="191"/>
                  <a:pt x="73" y="192"/>
                </a:cubicBezTo>
                <a:cubicBezTo>
                  <a:pt x="73" y="147"/>
                  <a:pt x="73" y="147"/>
                  <a:pt x="73" y="147"/>
                </a:cubicBezTo>
                <a:cubicBezTo>
                  <a:pt x="91" y="147"/>
                  <a:pt x="108" y="143"/>
                  <a:pt x="124" y="137"/>
                </a:cubicBezTo>
                <a:cubicBezTo>
                  <a:pt x="142" y="130"/>
                  <a:pt x="159" y="119"/>
                  <a:pt x="174" y="104"/>
                </a:cubicBezTo>
                <a:cubicBezTo>
                  <a:pt x="184" y="94"/>
                  <a:pt x="192" y="83"/>
                  <a:pt x="199" y="72"/>
                </a:cubicBezTo>
                <a:cubicBezTo>
                  <a:pt x="211" y="51"/>
                  <a:pt x="217" y="27"/>
                  <a:pt x="217" y="1"/>
                </a:cubicBezTo>
                <a:cubicBezTo>
                  <a:pt x="217" y="0"/>
                  <a:pt x="217" y="0"/>
                  <a:pt x="217" y="0"/>
                </a:cubicBezTo>
                <a:cubicBezTo>
                  <a:pt x="263" y="0"/>
                  <a:pt x="263" y="0"/>
                  <a:pt x="263" y="0"/>
                </a:cubicBezTo>
                <a:cubicBezTo>
                  <a:pt x="262" y="1"/>
                  <a:pt x="260" y="2"/>
                  <a:pt x="259" y="3"/>
                </a:cubicBezTo>
                <a:cubicBezTo>
                  <a:pt x="251" y="11"/>
                  <a:pt x="247" y="21"/>
                  <a:pt x="247" y="32"/>
                </a:cubicBezTo>
                <a:cubicBezTo>
                  <a:pt x="247" y="44"/>
                  <a:pt x="251" y="53"/>
                  <a:pt x="259" y="61"/>
                </a:cubicBezTo>
                <a:cubicBezTo>
                  <a:pt x="264" y="67"/>
                  <a:pt x="270" y="70"/>
                  <a:pt x="277" y="72"/>
                </a:cubicBezTo>
                <a:cubicBezTo>
                  <a:pt x="280" y="73"/>
                  <a:pt x="284" y="73"/>
                  <a:pt x="288" y="73"/>
                </a:cubicBezTo>
                <a:cubicBezTo>
                  <a:pt x="291" y="73"/>
                  <a:pt x="295" y="73"/>
                  <a:pt x="299" y="72"/>
                </a:cubicBezTo>
                <a:cubicBezTo>
                  <a:pt x="305" y="70"/>
                  <a:pt x="311" y="67"/>
                  <a:pt x="317" y="61"/>
                </a:cubicBezTo>
                <a:cubicBezTo>
                  <a:pt x="324" y="53"/>
                  <a:pt x="328" y="44"/>
                  <a:pt x="328" y="32"/>
                </a:cubicBezTo>
                <a:cubicBezTo>
                  <a:pt x="328" y="21"/>
                  <a:pt x="324" y="11"/>
                  <a:pt x="317" y="3"/>
                </a:cubicBezTo>
                <a:cubicBezTo>
                  <a:pt x="315" y="2"/>
                  <a:pt x="314" y="1"/>
                  <a:pt x="312" y="0"/>
                </a:cubicBezTo>
                <a:cubicBezTo>
                  <a:pt x="388" y="0"/>
                  <a:pt x="388" y="0"/>
                  <a:pt x="388" y="0"/>
                </a:cubicBezTo>
                <a:cubicBezTo>
                  <a:pt x="388" y="0"/>
                  <a:pt x="388" y="0"/>
                  <a:pt x="388" y="0"/>
                </a:cubicBezTo>
                <a:cubicBezTo>
                  <a:pt x="388" y="25"/>
                  <a:pt x="385" y="49"/>
                  <a:pt x="380" y="72"/>
                </a:cubicBezTo>
                <a:cubicBezTo>
                  <a:pt x="370" y="120"/>
                  <a:pt x="348" y="163"/>
                  <a:pt x="316" y="202"/>
                </a:cubicBezTo>
                <a:cubicBezTo>
                  <a:pt x="326" y="203"/>
                  <a:pt x="334" y="207"/>
                  <a:pt x="342" y="214"/>
                </a:cubicBezTo>
                <a:cubicBezTo>
                  <a:pt x="349" y="222"/>
                  <a:pt x="353" y="231"/>
                  <a:pt x="353" y="243"/>
                </a:cubicBezTo>
                <a:cubicBezTo>
                  <a:pt x="353" y="254"/>
                  <a:pt x="349" y="264"/>
                  <a:pt x="342" y="272"/>
                </a:cubicBezTo>
                <a:cubicBezTo>
                  <a:pt x="341" y="272"/>
                  <a:pt x="341" y="272"/>
                  <a:pt x="341" y="272"/>
                </a:cubicBezTo>
                <a:cubicBezTo>
                  <a:pt x="333" y="280"/>
                  <a:pt x="324" y="284"/>
                  <a:pt x="313" y="284"/>
                </a:cubicBezTo>
                <a:cubicBezTo>
                  <a:pt x="302" y="284"/>
                  <a:pt x="292" y="280"/>
                  <a:pt x="284" y="272"/>
                </a:cubicBezTo>
                <a:cubicBezTo>
                  <a:pt x="284" y="272"/>
                  <a:pt x="284" y="272"/>
                  <a:pt x="284" y="272"/>
                </a:cubicBezTo>
                <a:cubicBezTo>
                  <a:pt x="277" y="265"/>
                  <a:pt x="273" y="256"/>
                  <a:pt x="272" y="246"/>
                </a:cubicBezTo>
                <a:cubicBezTo>
                  <a:pt x="261" y="256"/>
                  <a:pt x="249" y="264"/>
                  <a:pt x="236" y="272"/>
                </a:cubicBezTo>
                <a:cubicBezTo>
                  <a:pt x="188" y="302"/>
                  <a:pt x="134" y="317"/>
                  <a:pt x="73" y="318"/>
                </a:cubicBezTo>
                <a:close/>
              </a:path>
            </a:pathLst>
          </a:custGeom>
          <a:solidFill>
            <a:schemeClr val="accent6"/>
          </a:solidFill>
          <a:ln w="19050">
            <a:solidFill>
              <a:schemeClr val="bg1"/>
            </a:solidFill>
            <a:round/>
            <a:headEnd/>
            <a:tailEnd/>
          </a:ln>
        </p:spPr>
        <p:txBody>
          <a:bodyPr vert="horz" wrap="square" lIns="99229" tIns="49615" rIns="99229" bIns="4961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27" name="Freeform 29"/>
          <p:cNvSpPr>
            <a:spLocks/>
          </p:cNvSpPr>
          <p:nvPr/>
        </p:nvSpPr>
        <p:spPr bwMode="auto">
          <a:xfrm>
            <a:off x="4729374" y="3651021"/>
            <a:ext cx="1655542" cy="2019173"/>
          </a:xfrm>
          <a:custGeom>
            <a:avLst/>
            <a:gdLst/>
            <a:ahLst/>
            <a:cxnLst>
              <a:cxn ang="0">
                <a:pos x="172" y="72"/>
              </a:cxn>
              <a:cxn ang="0">
                <a:pos x="172" y="73"/>
              </a:cxn>
              <a:cxn ang="0">
                <a:pos x="214" y="176"/>
              </a:cxn>
              <a:cxn ang="0">
                <a:pos x="318" y="219"/>
              </a:cxn>
              <a:cxn ang="0">
                <a:pos x="320" y="219"/>
              </a:cxn>
              <a:cxn ang="0">
                <a:pos x="320" y="264"/>
              </a:cxn>
              <a:cxn ang="0">
                <a:pos x="317" y="261"/>
              </a:cxn>
              <a:cxn ang="0">
                <a:pos x="288" y="249"/>
              </a:cxn>
              <a:cxn ang="0">
                <a:pos x="259" y="261"/>
              </a:cxn>
              <a:cxn ang="0">
                <a:pos x="247" y="290"/>
              </a:cxn>
              <a:cxn ang="0">
                <a:pos x="259" y="319"/>
              </a:cxn>
              <a:cxn ang="0">
                <a:pos x="288" y="331"/>
              </a:cxn>
              <a:cxn ang="0">
                <a:pos x="317" y="319"/>
              </a:cxn>
              <a:cxn ang="0">
                <a:pos x="320" y="315"/>
              </a:cxn>
              <a:cxn ang="0">
                <a:pos x="320" y="390"/>
              </a:cxn>
              <a:cxn ang="0">
                <a:pos x="318" y="390"/>
              </a:cxn>
              <a:cxn ang="0">
                <a:pos x="117" y="319"/>
              </a:cxn>
              <a:cxn ang="0">
                <a:pos x="119" y="317"/>
              </a:cxn>
              <a:cxn ang="0">
                <a:pos x="151" y="303"/>
              </a:cxn>
              <a:cxn ang="0">
                <a:pos x="164" y="272"/>
              </a:cxn>
              <a:cxn ang="0">
                <a:pos x="151" y="240"/>
              </a:cxn>
              <a:cxn ang="0">
                <a:pos x="119" y="227"/>
              </a:cxn>
              <a:cxn ang="0">
                <a:pos x="87" y="240"/>
              </a:cxn>
              <a:cxn ang="0">
                <a:pos x="74" y="272"/>
              </a:cxn>
              <a:cxn ang="0">
                <a:pos x="72" y="274"/>
              </a:cxn>
              <a:cxn ang="0">
                <a:pos x="0" y="72"/>
              </a:cxn>
              <a:cxn ang="0">
                <a:pos x="0" y="72"/>
              </a:cxn>
              <a:cxn ang="0">
                <a:pos x="74" y="72"/>
              </a:cxn>
              <a:cxn ang="0">
                <a:pos x="71" y="69"/>
              </a:cxn>
              <a:cxn ang="0">
                <a:pos x="59" y="40"/>
              </a:cxn>
              <a:cxn ang="0">
                <a:pos x="71" y="11"/>
              </a:cxn>
              <a:cxn ang="0">
                <a:pos x="100" y="0"/>
              </a:cxn>
              <a:cxn ang="0">
                <a:pos x="129" y="11"/>
              </a:cxn>
              <a:cxn ang="0">
                <a:pos x="141" y="40"/>
              </a:cxn>
              <a:cxn ang="0">
                <a:pos x="129" y="69"/>
              </a:cxn>
              <a:cxn ang="0">
                <a:pos x="126" y="72"/>
              </a:cxn>
              <a:cxn ang="0">
                <a:pos x="172" y="72"/>
              </a:cxn>
            </a:cxnLst>
            <a:rect l="0" t="0" r="r" b="b"/>
            <a:pathLst>
              <a:path w="320" h="390">
                <a:moveTo>
                  <a:pt x="172" y="72"/>
                </a:moveTo>
                <a:cubicBezTo>
                  <a:pt x="172" y="72"/>
                  <a:pt x="172" y="72"/>
                  <a:pt x="172" y="73"/>
                </a:cubicBezTo>
                <a:cubicBezTo>
                  <a:pt x="172" y="113"/>
                  <a:pt x="186" y="147"/>
                  <a:pt x="214" y="176"/>
                </a:cubicBezTo>
                <a:cubicBezTo>
                  <a:pt x="243" y="205"/>
                  <a:pt x="277" y="219"/>
                  <a:pt x="318" y="219"/>
                </a:cubicBezTo>
                <a:cubicBezTo>
                  <a:pt x="319" y="219"/>
                  <a:pt x="320" y="219"/>
                  <a:pt x="320" y="219"/>
                </a:cubicBezTo>
                <a:cubicBezTo>
                  <a:pt x="320" y="264"/>
                  <a:pt x="320" y="264"/>
                  <a:pt x="320" y="264"/>
                </a:cubicBezTo>
                <a:cubicBezTo>
                  <a:pt x="319" y="263"/>
                  <a:pt x="318" y="262"/>
                  <a:pt x="317" y="261"/>
                </a:cubicBezTo>
                <a:cubicBezTo>
                  <a:pt x="309" y="253"/>
                  <a:pt x="300" y="249"/>
                  <a:pt x="288" y="249"/>
                </a:cubicBezTo>
                <a:cubicBezTo>
                  <a:pt x="277" y="249"/>
                  <a:pt x="267" y="253"/>
                  <a:pt x="259" y="261"/>
                </a:cubicBezTo>
                <a:cubicBezTo>
                  <a:pt x="251" y="269"/>
                  <a:pt x="247" y="278"/>
                  <a:pt x="247" y="290"/>
                </a:cubicBezTo>
                <a:cubicBezTo>
                  <a:pt x="247" y="301"/>
                  <a:pt x="251" y="311"/>
                  <a:pt x="259" y="319"/>
                </a:cubicBezTo>
                <a:cubicBezTo>
                  <a:pt x="267" y="327"/>
                  <a:pt x="277" y="331"/>
                  <a:pt x="288" y="331"/>
                </a:cubicBezTo>
                <a:cubicBezTo>
                  <a:pt x="300" y="331"/>
                  <a:pt x="309" y="327"/>
                  <a:pt x="317" y="319"/>
                </a:cubicBezTo>
                <a:cubicBezTo>
                  <a:pt x="318" y="317"/>
                  <a:pt x="319" y="316"/>
                  <a:pt x="320" y="315"/>
                </a:cubicBezTo>
                <a:cubicBezTo>
                  <a:pt x="320" y="390"/>
                  <a:pt x="320" y="390"/>
                  <a:pt x="320" y="390"/>
                </a:cubicBezTo>
                <a:cubicBezTo>
                  <a:pt x="319" y="390"/>
                  <a:pt x="319" y="390"/>
                  <a:pt x="318" y="390"/>
                </a:cubicBezTo>
                <a:cubicBezTo>
                  <a:pt x="241" y="390"/>
                  <a:pt x="174" y="366"/>
                  <a:pt x="117" y="319"/>
                </a:cubicBezTo>
                <a:cubicBezTo>
                  <a:pt x="119" y="317"/>
                  <a:pt x="119" y="317"/>
                  <a:pt x="119" y="317"/>
                </a:cubicBezTo>
                <a:cubicBezTo>
                  <a:pt x="132" y="317"/>
                  <a:pt x="142" y="312"/>
                  <a:pt x="151" y="303"/>
                </a:cubicBezTo>
                <a:cubicBezTo>
                  <a:pt x="160" y="295"/>
                  <a:pt x="164" y="284"/>
                  <a:pt x="164" y="272"/>
                </a:cubicBezTo>
                <a:cubicBezTo>
                  <a:pt x="164" y="259"/>
                  <a:pt x="160" y="249"/>
                  <a:pt x="151" y="240"/>
                </a:cubicBezTo>
                <a:cubicBezTo>
                  <a:pt x="142" y="231"/>
                  <a:pt x="132" y="227"/>
                  <a:pt x="119" y="227"/>
                </a:cubicBezTo>
                <a:cubicBezTo>
                  <a:pt x="107" y="227"/>
                  <a:pt x="96" y="231"/>
                  <a:pt x="87" y="240"/>
                </a:cubicBezTo>
                <a:cubicBezTo>
                  <a:pt x="79" y="249"/>
                  <a:pt x="74" y="259"/>
                  <a:pt x="74" y="272"/>
                </a:cubicBezTo>
                <a:cubicBezTo>
                  <a:pt x="72" y="274"/>
                  <a:pt x="72" y="274"/>
                  <a:pt x="72" y="274"/>
                </a:cubicBezTo>
                <a:cubicBezTo>
                  <a:pt x="24" y="217"/>
                  <a:pt x="0" y="149"/>
                  <a:pt x="0" y="72"/>
                </a:cubicBezTo>
                <a:cubicBezTo>
                  <a:pt x="0" y="72"/>
                  <a:pt x="0" y="72"/>
                  <a:pt x="0" y="72"/>
                </a:cubicBezTo>
                <a:cubicBezTo>
                  <a:pt x="74" y="72"/>
                  <a:pt x="74" y="72"/>
                  <a:pt x="74" y="72"/>
                </a:cubicBezTo>
                <a:cubicBezTo>
                  <a:pt x="73" y="71"/>
                  <a:pt x="72" y="70"/>
                  <a:pt x="71" y="69"/>
                </a:cubicBezTo>
                <a:cubicBezTo>
                  <a:pt x="63" y="61"/>
                  <a:pt x="59" y="52"/>
                  <a:pt x="59" y="40"/>
                </a:cubicBezTo>
                <a:cubicBezTo>
                  <a:pt x="59" y="29"/>
                  <a:pt x="63" y="19"/>
                  <a:pt x="71" y="11"/>
                </a:cubicBezTo>
                <a:cubicBezTo>
                  <a:pt x="79" y="4"/>
                  <a:pt x="89" y="0"/>
                  <a:pt x="100" y="0"/>
                </a:cubicBezTo>
                <a:cubicBezTo>
                  <a:pt x="111" y="0"/>
                  <a:pt x="121" y="4"/>
                  <a:pt x="129" y="11"/>
                </a:cubicBezTo>
                <a:cubicBezTo>
                  <a:pt x="137" y="19"/>
                  <a:pt x="141" y="29"/>
                  <a:pt x="141" y="40"/>
                </a:cubicBezTo>
                <a:cubicBezTo>
                  <a:pt x="141" y="52"/>
                  <a:pt x="137" y="61"/>
                  <a:pt x="129" y="69"/>
                </a:cubicBezTo>
                <a:cubicBezTo>
                  <a:pt x="128" y="70"/>
                  <a:pt x="127" y="71"/>
                  <a:pt x="126" y="72"/>
                </a:cubicBezTo>
                <a:lnTo>
                  <a:pt x="172" y="72"/>
                </a:lnTo>
                <a:close/>
              </a:path>
            </a:pathLst>
          </a:custGeom>
          <a:solidFill>
            <a:schemeClr val="accent1"/>
          </a:solidFill>
          <a:ln w="19050">
            <a:solidFill>
              <a:schemeClr val="bg1"/>
            </a:solidFill>
            <a:round/>
            <a:headEnd/>
            <a:tailEnd/>
          </a:ln>
        </p:spPr>
        <p:txBody>
          <a:bodyPr vert="horz" wrap="square" lIns="99229" tIns="49615" rIns="99229" bIns="4961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28" name="Freeform 30"/>
          <p:cNvSpPr>
            <a:spLocks/>
          </p:cNvSpPr>
          <p:nvPr/>
        </p:nvSpPr>
        <p:spPr bwMode="auto">
          <a:xfrm>
            <a:off x="4729347" y="2381700"/>
            <a:ext cx="2019173" cy="1641992"/>
          </a:xfrm>
          <a:custGeom>
            <a:avLst/>
            <a:gdLst/>
            <a:ahLst/>
            <a:cxnLst>
              <a:cxn ang="0">
                <a:pos x="172" y="317"/>
              </a:cxn>
              <a:cxn ang="0">
                <a:pos x="126" y="317"/>
              </a:cxn>
              <a:cxn ang="0">
                <a:pos x="129" y="314"/>
              </a:cxn>
              <a:cxn ang="0">
                <a:pos x="141" y="285"/>
              </a:cxn>
              <a:cxn ang="0">
                <a:pos x="129" y="256"/>
              </a:cxn>
              <a:cxn ang="0">
                <a:pos x="100" y="245"/>
              </a:cxn>
              <a:cxn ang="0">
                <a:pos x="71" y="256"/>
              </a:cxn>
              <a:cxn ang="0">
                <a:pos x="59" y="285"/>
              </a:cxn>
              <a:cxn ang="0">
                <a:pos x="71" y="314"/>
              </a:cxn>
              <a:cxn ang="0">
                <a:pos x="74" y="317"/>
              </a:cxn>
              <a:cxn ang="0">
                <a:pos x="0" y="317"/>
              </a:cxn>
              <a:cxn ang="0">
                <a:pos x="74" y="114"/>
              </a:cxn>
              <a:cxn ang="0">
                <a:pos x="72" y="114"/>
              </a:cxn>
              <a:cxn ang="0">
                <a:pos x="43" y="102"/>
              </a:cxn>
              <a:cxn ang="0">
                <a:pos x="31" y="73"/>
              </a:cxn>
              <a:cxn ang="0">
                <a:pos x="43" y="44"/>
              </a:cxn>
              <a:cxn ang="0">
                <a:pos x="72" y="32"/>
              </a:cxn>
              <a:cxn ang="0">
                <a:pos x="101" y="44"/>
              </a:cxn>
              <a:cxn ang="0">
                <a:pos x="113" y="73"/>
              </a:cxn>
              <a:cxn ang="0">
                <a:pos x="113" y="75"/>
              </a:cxn>
              <a:cxn ang="0">
                <a:pos x="318" y="0"/>
              </a:cxn>
              <a:cxn ang="0">
                <a:pos x="320" y="0"/>
              </a:cxn>
              <a:cxn ang="0">
                <a:pos x="320" y="70"/>
              </a:cxn>
              <a:cxn ang="0">
                <a:pos x="349" y="58"/>
              </a:cxn>
              <a:cxn ang="0">
                <a:pos x="378" y="70"/>
              </a:cxn>
              <a:cxn ang="0">
                <a:pos x="390" y="99"/>
              </a:cxn>
              <a:cxn ang="0">
                <a:pos x="378" y="128"/>
              </a:cxn>
              <a:cxn ang="0">
                <a:pos x="349" y="140"/>
              </a:cxn>
              <a:cxn ang="0">
                <a:pos x="320" y="128"/>
              </a:cxn>
              <a:cxn ang="0">
                <a:pos x="320" y="171"/>
              </a:cxn>
              <a:cxn ang="0">
                <a:pos x="318" y="171"/>
              </a:cxn>
              <a:cxn ang="0">
                <a:pos x="214" y="214"/>
              </a:cxn>
              <a:cxn ang="0">
                <a:pos x="172" y="317"/>
              </a:cxn>
            </a:cxnLst>
            <a:rect l="0" t="0" r="r" b="b"/>
            <a:pathLst>
              <a:path w="390" h="317">
                <a:moveTo>
                  <a:pt x="172" y="317"/>
                </a:moveTo>
                <a:cubicBezTo>
                  <a:pt x="126" y="317"/>
                  <a:pt x="126" y="317"/>
                  <a:pt x="126" y="317"/>
                </a:cubicBezTo>
                <a:cubicBezTo>
                  <a:pt x="127" y="316"/>
                  <a:pt x="128" y="315"/>
                  <a:pt x="129" y="314"/>
                </a:cubicBezTo>
                <a:cubicBezTo>
                  <a:pt x="137" y="306"/>
                  <a:pt x="141" y="297"/>
                  <a:pt x="141" y="285"/>
                </a:cubicBezTo>
                <a:cubicBezTo>
                  <a:pt x="141" y="274"/>
                  <a:pt x="137" y="264"/>
                  <a:pt x="129" y="256"/>
                </a:cubicBezTo>
                <a:cubicBezTo>
                  <a:pt x="121" y="249"/>
                  <a:pt x="111" y="245"/>
                  <a:pt x="100" y="245"/>
                </a:cubicBezTo>
                <a:cubicBezTo>
                  <a:pt x="89" y="245"/>
                  <a:pt x="79" y="249"/>
                  <a:pt x="71" y="256"/>
                </a:cubicBezTo>
                <a:cubicBezTo>
                  <a:pt x="63" y="264"/>
                  <a:pt x="59" y="274"/>
                  <a:pt x="59" y="285"/>
                </a:cubicBezTo>
                <a:cubicBezTo>
                  <a:pt x="59" y="297"/>
                  <a:pt x="63" y="306"/>
                  <a:pt x="71" y="314"/>
                </a:cubicBezTo>
                <a:cubicBezTo>
                  <a:pt x="72" y="315"/>
                  <a:pt x="73" y="316"/>
                  <a:pt x="74" y="317"/>
                </a:cubicBezTo>
                <a:cubicBezTo>
                  <a:pt x="0" y="317"/>
                  <a:pt x="0" y="317"/>
                  <a:pt x="0" y="317"/>
                </a:cubicBezTo>
                <a:cubicBezTo>
                  <a:pt x="0" y="239"/>
                  <a:pt x="25" y="171"/>
                  <a:pt x="74" y="114"/>
                </a:cubicBezTo>
                <a:cubicBezTo>
                  <a:pt x="73" y="114"/>
                  <a:pt x="73" y="114"/>
                  <a:pt x="72" y="114"/>
                </a:cubicBezTo>
                <a:cubicBezTo>
                  <a:pt x="61" y="114"/>
                  <a:pt x="51" y="110"/>
                  <a:pt x="43" y="102"/>
                </a:cubicBezTo>
                <a:cubicBezTo>
                  <a:pt x="35" y="94"/>
                  <a:pt x="31" y="84"/>
                  <a:pt x="31" y="73"/>
                </a:cubicBezTo>
                <a:cubicBezTo>
                  <a:pt x="31" y="62"/>
                  <a:pt x="35" y="52"/>
                  <a:pt x="43" y="44"/>
                </a:cubicBezTo>
                <a:cubicBezTo>
                  <a:pt x="51" y="36"/>
                  <a:pt x="61" y="32"/>
                  <a:pt x="72" y="32"/>
                </a:cubicBezTo>
                <a:cubicBezTo>
                  <a:pt x="83" y="32"/>
                  <a:pt x="93" y="36"/>
                  <a:pt x="101" y="44"/>
                </a:cubicBezTo>
                <a:cubicBezTo>
                  <a:pt x="109" y="52"/>
                  <a:pt x="113" y="62"/>
                  <a:pt x="113" y="73"/>
                </a:cubicBezTo>
                <a:cubicBezTo>
                  <a:pt x="113" y="74"/>
                  <a:pt x="113" y="74"/>
                  <a:pt x="113" y="75"/>
                </a:cubicBezTo>
                <a:cubicBezTo>
                  <a:pt x="170" y="25"/>
                  <a:pt x="239" y="0"/>
                  <a:pt x="318" y="0"/>
                </a:cubicBezTo>
                <a:cubicBezTo>
                  <a:pt x="319" y="0"/>
                  <a:pt x="319" y="0"/>
                  <a:pt x="320" y="0"/>
                </a:cubicBezTo>
                <a:cubicBezTo>
                  <a:pt x="320" y="70"/>
                  <a:pt x="320" y="70"/>
                  <a:pt x="320" y="70"/>
                </a:cubicBezTo>
                <a:cubicBezTo>
                  <a:pt x="328" y="62"/>
                  <a:pt x="338" y="58"/>
                  <a:pt x="349" y="58"/>
                </a:cubicBezTo>
                <a:cubicBezTo>
                  <a:pt x="361" y="58"/>
                  <a:pt x="370" y="62"/>
                  <a:pt x="378" y="70"/>
                </a:cubicBezTo>
                <a:cubicBezTo>
                  <a:pt x="386" y="78"/>
                  <a:pt x="390" y="88"/>
                  <a:pt x="390" y="99"/>
                </a:cubicBezTo>
                <a:cubicBezTo>
                  <a:pt x="390" y="110"/>
                  <a:pt x="386" y="120"/>
                  <a:pt x="378" y="128"/>
                </a:cubicBezTo>
                <a:cubicBezTo>
                  <a:pt x="370" y="136"/>
                  <a:pt x="361" y="140"/>
                  <a:pt x="349" y="140"/>
                </a:cubicBezTo>
                <a:cubicBezTo>
                  <a:pt x="338" y="140"/>
                  <a:pt x="328" y="136"/>
                  <a:pt x="320" y="128"/>
                </a:cubicBezTo>
                <a:cubicBezTo>
                  <a:pt x="320" y="171"/>
                  <a:pt x="320" y="171"/>
                  <a:pt x="320" y="171"/>
                </a:cubicBezTo>
                <a:cubicBezTo>
                  <a:pt x="320" y="171"/>
                  <a:pt x="319" y="171"/>
                  <a:pt x="318" y="171"/>
                </a:cubicBezTo>
                <a:cubicBezTo>
                  <a:pt x="277" y="171"/>
                  <a:pt x="243" y="186"/>
                  <a:pt x="214" y="214"/>
                </a:cubicBezTo>
                <a:cubicBezTo>
                  <a:pt x="186" y="242"/>
                  <a:pt x="172" y="277"/>
                  <a:pt x="172" y="317"/>
                </a:cubicBezTo>
                <a:close/>
              </a:path>
            </a:pathLst>
          </a:custGeom>
          <a:solidFill>
            <a:schemeClr val="accent2"/>
          </a:solidFill>
          <a:ln w="19050">
            <a:solidFill>
              <a:schemeClr val="bg1"/>
            </a:solidFill>
            <a:round/>
            <a:headEnd/>
            <a:tailEnd/>
          </a:ln>
        </p:spPr>
        <p:txBody>
          <a:bodyPr vert="horz" wrap="square" lIns="99229" tIns="49615" rIns="99229" bIns="4961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63" name="Freeform 129"/>
          <p:cNvSpPr>
            <a:spLocks/>
          </p:cNvSpPr>
          <p:nvPr/>
        </p:nvSpPr>
        <p:spPr bwMode="auto">
          <a:xfrm>
            <a:off x="5309730" y="3021879"/>
            <a:ext cx="355546" cy="434883"/>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vert="horz" wrap="square" lIns="99229" tIns="49615" rIns="99229" bIns="4961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64" name="Freeform 182"/>
          <p:cNvSpPr>
            <a:spLocks noEditPoints="1"/>
          </p:cNvSpPr>
          <p:nvPr/>
        </p:nvSpPr>
        <p:spPr bwMode="auto">
          <a:xfrm>
            <a:off x="5073574" y="4209628"/>
            <a:ext cx="486227" cy="454284"/>
          </a:xfrm>
          <a:custGeom>
            <a:avLst/>
            <a:gdLst/>
            <a:ahLst/>
            <a:cxnLst>
              <a:cxn ang="0">
                <a:pos x="70" y="24"/>
              </a:cxn>
              <a:cxn ang="0">
                <a:pos x="29" y="50"/>
              </a:cxn>
              <a:cxn ang="0">
                <a:pos x="0" y="26"/>
              </a:cxn>
              <a:cxn ang="0">
                <a:pos x="42" y="0"/>
              </a:cxn>
              <a:cxn ang="0">
                <a:pos x="70" y="24"/>
              </a:cxn>
              <a:cxn ang="0">
                <a:pos x="70" y="74"/>
              </a:cxn>
              <a:cxn ang="0">
                <a:pos x="42" y="98"/>
              </a:cxn>
              <a:cxn ang="0">
                <a:pos x="0" y="72"/>
              </a:cxn>
              <a:cxn ang="0">
                <a:pos x="29" y="50"/>
              </a:cxn>
              <a:cxn ang="0">
                <a:pos x="70" y="74"/>
              </a:cxn>
              <a:cxn ang="0">
                <a:pos x="109" y="104"/>
              </a:cxn>
              <a:cxn ang="0">
                <a:pos x="70" y="128"/>
              </a:cxn>
              <a:cxn ang="0">
                <a:pos x="70" y="128"/>
              </a:cxn>
              <a:cxn ang="0">
                <a:pos x="70" y="128"/>
              </a:cxn>
              <a:cxn ang="0">
                <a:pos x="70" y="128"/>
              </a:cxn>
              <a:cxn ang="0">
                <a:pos x="70" y="128"/>
              </a:cxn>
              <a:cxn ang="0">
                <a:pos x="29" y="104"/>
              </a:cxn>
              <a:cxn ang="0">
                <a:pos x="29" y="95"/>
              </a:cxn>
              <a:cxn ang="0">
                <a:pos x="42" y="102"/>
              </a:cxn>
              <a:cxn ang="0">
                <a:pos x="70" y="78"/>
              </a:cxn>
              <a:cxn ang="0">
                <a:pos x="70" y="78"/>
              </a:cxn>
              <a:cxn ang="0">
                <a:pos x="70" y="78"/>
              </a:cxn>
              <a:cxn ang="0">
                <a:pos x="70" y="78"/>
              </a:cxn>
              <a:cxn ang="0">
                <a:pos x="70" y="78"/>
              </a:cxn>
              <a:cxn ang="0">
                <a:pos x="98" y="102"/>
              </a:cxn>
              <a:cxn ang="0">
                <a:pos x="109" y="95"/>
              </a:cxn>
              <a:cxn ang="0">
                <a:pos x="109" y="104"/>
              </a:cxn>
              <a:cxn ang="0">
                <a:pos x="137" y="26"/>
              </a:cxn>
              <a:cxn ang="0">
                <a:pos x="111" y="50"/>
              </a:cxn>
              <a:cxn ang="0">
                <a:pos x="70" y="24"/>
              </a:cxn>
              <a:cxn ang="0">
                <a:pos x="98" y="0"/>
              </a:cxn>
              <a:cxn ang="0">
                <a:pos x="137" y="26"/>
              </a:cxn>
              <a:cxn ang="0">
                <a:pos x="137" y="72"/>
              </a:cxn>
              <a:cxn ang="0">
                <a:pos x="98" y="98"/>
              </a:cxn>
              <a:cxn ang="0">
                <a:pos x="70" y="74"/>
              </a:cxn>
              <a:cxn ang="0">
                <a:pos x="111" y="50"/>
              </a:cxn>
              <a:cxn ang="0">
                <a:pos x="137" y="72"/>
              </a:cxn>
            </a:cxnLst>
            <a:rect l="0" t="0" r="r" b="b"/>
            <a:pathLst>
              <a:path w="137" h="128">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70" y="128"/>
                </a:lnTo>
                <a:lnTo>
                  <a:pt x="70" y="128"/>
                </a:lnTo>
                <a:lnTo>
                  <a:pt x="70" y="128"/>
                </a:lnTo>
                <a:lnTo>
                  <a:pt x="70" y="128"/>
                </a:lnTo>
                <a:lnTo>
                  <a:pt x="29" y="104"/>
                </a:lnTo>
                <a:lnTo>
                  <a:pt x="29" y="95"/>
                </a:lnTo>
                <a:lnTo>
                  <a:pt x="42" y="102"/>
                </a:lnTo>
                <a:lnTo>
                  <a:pt x="70" y="78"/>
                </a:lnTo>
                <a:lnTo>
                  <a:pt x="70" y="78"/>
                </a:lnTo>
                <a:lnTo>
                  <a:pt x="70" y="78"/>
                </a:lnTo>
                <a:lnTo>
                  <a:pt x="70" y="78"/>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bg1"/>
          </a:solidFill>
          <a:ln w="9525">
            <a:noFill/>
            <a:round/>
            <a:headEnd/>
            <a:tailEnd/>
          </a:ln>
        </p:spPr>
        <p:txBody>
          <a:bodyPr vert="horz" wrap="square" lIns="99229" tIns="49615" rIns="99229" bIns="4961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65" name="Freeform 211"/>
          <p:cNvSpPr>
            <a:spLocks noEditPoints="1"/>
          </p:cNvSpPr>
          <p:nvPr/>
        </p:nvSpPr>
        <p:spPr bwMode="auto">
          <a:xfrm>
            <a:off x="7289012" y="3475353"/>
            <a:ext cx="425097" cy="421725"/>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vert="horz" wrap="square" lIns="99229" tIns="49615" rIns="99229" bIns="4961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66" name="Freeform 135"/>
          <p:cNvSpPr>
            <a:spLocks noEditPoints="1"/>
          </p:cNvSpPr>
          <p:nvPr/>
        </p:nvSpPr>
        <p:spPr bwMode="auto">
          <a:xfrm>
            <a:off x="6881032" y="4745379"/>
            <a:ext cx="429158" cy="401995"/>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99229" tIns="49615" rIns="99229" bIns="4961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34" name="Freeform 239"/>
          <p:cNvSpPr>
            <a:spLocks noEditPoints="1"/>
          </p:cNvSpPr>
          <p:nvPr/>
        </p:nvSpPr>
        <p:spPr bwMode="auto">
          <a:xfrm>
            <a:off x="6086287" y="3793784"/>
            <a:ext cx="528773" cy="520446"/>
          </a:xfrm>
          <a:custGeom>
            <a:avLst/>
            <a:gdLst/>
            <a:ahLst/>
            <a:cxnLst>
              <a:cxn ang="0">
                <a:pos x="58" y="35"/>
              </a:cxn>
              <a:cxn ang="0">
                <a:pos x="29" y="58"/>
              </a:cxn>
              <a:cxn ang="0">
                <a:pos x="9" y="50"/>
              </a:cxn>
              <a:cxn ang="0">
                <a:pos x="5" y="55"/>
              </a:cxn>
              <a:cxn ang="0">
                <a:pos x="3" y="55"/>
              </a:cxn>
              <a:cxn ang="0">
                <a:pos x="0" y="53"/>
              </a:cxn>
              <a:cxn ang="0">
                <a:pos x="0" y="36"/>
              </a:cxn>
              <a:cxn ang="0">
                <a:pos x="3" y="34"/>
              </a:cxn>
              <a:cxn ang="0">
                <a:pos x="20" y="34"/>
              </a:cxn>
              <a:cxn ang="0">
                <a:pos x="22" y="36"/>
              </a:cxn>
              <a:cxn ang="0">
                <a:pos x="22" y="38"/>
              </a:cxn>
              <a:cxn ang="0">
                <a:pos x="16" y="43"/>
              </a:cxn>
              <a:cxn ang="0">
                <a:pos x="30" y="48"/>
              </a:cxn>
              <a:cxn ang="0">
                <a:pos x="46" y="39"/>
              </a:cxn>
              <a:cxn ang="0">
                <a:pos x="48" y="34"/>
              </a:cxn>
              <a:cxn ang="0">
                <a:pos x="49" y="34"/>
              </a:cxn>
              <a:cxn ang="0">
                <a:pos x="57" y="34"/>
              </a:cxn>
              <a:cxn ang="0">
                <a:pos x="58" y="35"/>
              </a:cxn>
              <a:cxn ang="0">
                <a:pos x="58" y="35"/>
              </a:cxn>
              <a:cxn ang="0">
                <a:pos x="59" y="21"/>
              </a:cxn>
              <a:cxn ang="0">
                <a:pos x="56" y="24"/>
              </a:cxn>
              <a:cxn ang="0">
                <a:pos x="39" y="24"/>
              </a:cxn>
              <a:cxn ang="0">
                <a:pos x="37" y="21"/>
              </a:cxn>
              <a:cxn ang="0">
                <a:pos x="38" y="20"/>
              </a:cxn>
              <a:cxn ang="0">
                <a:pos x="43" y="14"/>
              </a:cxn>
              <a:cxn ang="0">
                <a:pos x="30" y="9"/>
              </a:cxn>
              <a:cxn ang="0">
                <a:pos x="13" y="19"/>
              </a:cxn>
              <a:cxn ang="0">
                <a:pos x="11" y="23"/>
              </a:cxn>
              <a:cxn ang="0">
                <a:pos x="10" y="24"/>
              </a:cxn>
              <a:cxn ang="0">
                <a:pos x="2" y="24"/>
              </a:cxn>
              <a:cxn ang="0">
                <a:pos x="1" y="23"/>
              </a:cxn>
              <a:cxn ang="0">
                <a:pos x="1" y="22"/>
              </a:cxn>
              <a:cxn ang="0">
                <a:pos x="30" y="0"/>
              </a:cxn>
              <a:cxn ang="0">
                <a:pos x="50" y="8"/>
              </a:cxn>
              <a:cxn ang="0">
                <a:pos x="55" y="3"/>
              </a:cxn>
              <a:cxn ang="0">
                <a:pos x="56" y="2"/>
              </a:cxn>
              <a:cxn ang="0">
                <a:pos x="59" y="4"/>
              </a:cxn>
              <a:cxn ang="0">
                <a:pos x="59" y="21"/>
              </a:cxn>
            </a:cxnLst>
            <a:rect l="0" t="0" r="r" b="b"/>
            <a:pathLst>
              <a:path w="59" h="58">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bg1">
              <a:lumMod val="75000"/>
            </a:schemeClr>
          </a:solidFill>
          <a:ln w="9525">
            <a:noFill/>
            <a:round/>
            <a:headEnd/>
            <a:tailEnd/>
          </a:ln>
        </p:spPr>
        <p:txBody>
          <a:bodyPr vert="horz" wrap="square" lIns="99229" tIns="49615" rIns="99229" bIns="4961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35" name="TextBox 34"/>
          <p:cNvSpPr txBox="1"/>
          <p:nvPr/>
        </p:nvSpPr>
        <p:spPr>
          <a:xfrm>
            <a:off x="9142285" y="2609907"/>
            <a:ext cx="2602294" cy="521040"/>
          </a:xfrm>
          <a:prstGeom prst="rect">
            <a:avLst/>
          </a:prstGeom>
          <a:noFill/>
        </p:spPr>
        <p:txBody>
          <a:bodyPr wrap="square" lIns="0" tIns="0" rIns="0" bIns="0" rtlCol="0">
            <a:spAutoFit/>
          </a:bodyPr>
          <a:lstStyle/>
          <a:p>
            <a:pPr>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grpSp>
        <p:nvGrpSpPr>
          <p:cNvPr id="36" name="Group 134"/>
          <p:cNvGrpSpPr/>
          <p:nvPr/>
        </p:nvGrpSpPr>
        <p:grpSpPr>
          <a:xfrm>
            <a:off x="8270258" y="2483784"/>
            <a:ext cx="703740" cy="704332"/>
            <a:chOff x="3287425" y="1417883"/>
            <a:chExt cx="648499" cy="649042"/>
          </a:xfrm>
        </p:grpSpPr>
        <p:sp>
          <p:nvSpPr>
            <p:cNvPr id="37" name="Oval 36"/>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2400" dirty="0">
                <a:solidFill>
                  <a:schemeClr val="bg1"/>
                </a:solidFill>
                <a:latin typeface="Arial"/>
                <a:ea typeface="微软雅黑"/>
                <a:cs typeface="+mn-ea"/>
                <a:sym typeface="Arial"/>
              </a:endParaRPr>
            </a:p>
          </p:txBody>
        </p:sp>
        <p:sp>
          <p:nvSpPr>
            <p:cNvPr id="38" name="Oval 37"/>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2400" dirty="0">
                  <a:solidFill>
                    <a:schemeClr val="bg1"/>
                  </a:solidFill>
                  <a:latin typeface="Arial"/>
                  <a:ea typeface="微软雅黑"/>
                  <a:cs typeface="+mn-ea"/>
                  <a:sym typeface="Arial"/>
                </a:rPr>
                <a:t>01</a:t>
              </a:r>
            </a:p>
          </p:txBody>
        </p:sp>
      </p:grpSp>
      <p:grpSp>
        <p:nvGrpSpPr>
          <p:cNvPr id="39" name="Group 129"/>
          <p:cNvGrpSpPr/>
          <p:nvPr/>
        </p:nvGrpSpPr>
        <p:grpSpPr>
          <a:xfrm>
            <a:off x="8270258" y="3295067"/>
            <a:ext cx="703740" cy="704332"/>
            <a:chOff x="2779491" y="2517212"/>
            <a:chExt cx="648499" cy="649042"/>
          </a:xfrm>
        </p:grpSpPr>
        <p:sp>
          <p:nvSpPr>
            <p:cNvPr id="40" name="Oval 39"/>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2400" dirty="0">
                <a:solidFill>
                  <a:schemeClr val="bg1"/>
                </a:solidFill>
                <a:latin typeface="Arial"/>
                <a:ea typeface="微软雅黑"/>
                <a:cs typeface="+mn-ea"/>
                <a:sym typeface="Arial"/>
              </a:endParaRPr>
            </a:p>
          </p:txBody>
        </p:sp>
        <p:sp>
          <p:nvSpPr>
            <p:cNvPr id="41" name="Oval 40"/>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2400" dirty="0">
                  <a:solidFill>
                    <a:schemeClr val="bg1"/>
                  </a:solidFill>
                  <a:latin typeface="Arial"/>
                  <a:ea typeface="微软雅黑"/>
                  <a:cs typeface="+mn-ea"/>
                  <a:sym typeface="Arial"/>
                </a:rPr>
                <a:t>02</a:t>
              </a:r>
              <a:endParaRPr lang="en-US" sz="2400" dirty="0">
                <a:latin typeface="Arial"/>
                <a:ea typeface="微软雅黑"/>
                <a:cs typeface="+mn-ea"/>
                <a:sym typeface="Arial"/>
              </a:endParaRPr>
            </a:p>
          </p:txBody>
        </p:sp>
      </p:grpSp>
      <p:grpSp>
        <p:nvGrpSpPr>
          <p:cNvPr id="42" name="Group 130"/>
          <p:cNvGrpSpPr/>
          <p:nvPr/>
        </p:nvGrpSpPr>
        <p:grpSpPr>
          <a:xfrm>
            <a:off x="8270258" y="4130724"/>
            <a:ext cx="703740" cy="704332"/>
            <a:chOff x="3287425" y="3613920"/>
            <a:chExt cx="648499" cy="649042"/>
          </a:xfrm>
        </p:grpSpPr>
        <p:sp>
          <p:nvSpPr>
            <p:cNvPr id="43" name="Oval 42"/>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2400" dirty="0">
                <a:solidFill>
                  <a:schemeClr val="bg1"/>
                </a:solidFill>
                <a:latin typeface="Arial"/>
                <a:ea typeface="微软雅黑"/>
                <a:cs typeface="+mn-ea"/>
                <a:sym typeface="Arial"/>
              </a:endParaRPr>
            </a:p>
          </p:txBody>
        </p:sp>
        <p:sp>
          <p:nvSpPr>
            <p:cNvPr id="44" name="Oval 43"/>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2400" dirty="0">
                  <a:solidFill>
                    <a:schemeClr val="bg1"/>
                  </a:solidFill>
                  <a:latin typeface="Arial"/>
                  <a:ea typeface="微软雅黑"/>
                  <a:cs typeface="+mn-ea"/>
                  <a:sym typeface="Arial"/>
                </a:rPr>
                <a:t>03</a:t>
              </a:r>
              <a:endParaRPr lang="en-US" sz="2400" dirty="0">
                <a:latin typeface="Arial"/>
                <a:ea typeface="微软雅黑"/>
                <a:cs typeface="+mn-ea"/>
                <a:sym typeface="Arial"/>
              </a:endParaRPr>
            </a:p>
          </p:txBody>
        </p:sp>
      </p:grpSp>
      <p:grpSp>
        <p:nvGrpSpPr>
          <p:cNvPr id="45" name="Group 133"/>
          <p:cNvGrpSpPr/>
          <p:nvPr/>
        </p:nvGrpSpPr>
        <p:grpSpPr>
          <a:xfrm>
            <a:off x="8270258" y="4972863"/>
            <a:ext cx="703740" cy="704332"/>
            <a:chOff x="5249342" y="1406453"/>
            <a:chExt cx="648499" cy="649042"/>
          </a:xfrm>
        </p:grpSpPr>
        <p:sp>
          <p:nvSpPr>
            <p:cNvPr id="46" name="Oval 45"/>
            <p:cNvSpPr>
              <a:spLocks noChangeAspect="1"/>
            </p:cNvSpPr>
            <p:nvPr/>
          </p:nvSpPr>
          <p:spPr>
            <a:xfrm>
              <a:off x="5249342" y="1406453"/>
              <a:ext cx="648499" cy="649042"/>
            </a:xfrm>
            <a:prstGeom prst="ellipse">
              <a:avLst/>
            </a:prstGeom>
            <a:solidFill>
              <a:schemeClr val="accent6">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2400" dirty="0">
                <a:solidFill>
                  <a:schemeClr val="bg1"/>
                </a:solidFill>
                <a:latin typeface="Arial"/>
                <a:ea typeface="微软雅黑"/>
                <a:cs typeface="+mn-ea"/>
                <a:sym typeface="Arial"/>
              </a:endParaRPr>
            </a:p>
          </p:txBody>
        </p:sp>
        <p:sp>
          <p:nvSpPr>
            <p:cNvPr id="47" name="Oval 46"/>
            <p:cNvSpPr>
              <a:spLocks noChangeAspect="1"/>
            </p:cNvSpPr>
            <p:nvPr/>
          </p:nvSpPr>
          <p:spPr>
            <a:xfrm>
              <a:off x="5324169" y="1481343"/>
              <a:ext cx="498845" cy="499263"/>
            </a:xfrm>
            <a:prstGeom prst="ellipse">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2400" dirty="0">
                  <a:solidFill>
                    <a:schemeClr val="bg1"/>
                  </a:solidFill>
                  <a:latin typeface="Arial"/>
                  <a:ea typeface="微软雅黑"/>
                  <a:cs typeface="+mn-ea"/>
                  <a:sym typeface="Arial"/>
                </a:rPr>
                <a:t>04</a:t>
              </a:r>
              <a:endParaRPr lang="en-US" sz="2400" dirty="0">
                <a:latin typeface="Arial"/>
                <a:ea typeface="微软雅黑"/>
                <a:cs typeface="+mn-ea"/>
                <a:sym typeface="Arial"/>
              </a:endParaRPr>
            </a:p>
          </p:txBody>
        </p:sp>
      </p:grpSp>
      <p:sp>
        <p:nvSpPr>
          <p:cNvPr id="48" name="TextBox 47"/>
          <p:cNvSpPr txBox="1"/>
          <p:nvPr/>
        </p:nvSpPr>
        <p:spPr>
          <a:xfrm>
            <a:off x="9142285" y="3418052"/>
            <a:ext cx="2602294" cy="521040"/>
          </a:xfrm>
          <a:prstGeom prst="rect">
            <a:avLst/>
          </a:prstGeom>
          <a:noFill/>
        </p:spPr>
        <p:txBody>
          <a:bodyPr wrap="square" lIns="0" tIns="0" rIns="0" bIns="0" rtlCol="0">
            <a:spAutoFit/>
          </a:bodyPr>
          <a:lstStyle/>
          <a:p>
            <a:pPr>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49" name="TextBox 48"/>
          <p:cNvSpPr txBox="1"/>
          <p:nvPr/>
        </p:nvSpPr>
        <p:spPr>
          <a:xfrm>
            <a:off x="9142285" y="4232274"/>
            <a:ext cx="2602294" cy="521040"/>
          </a:xfrm>
          <a:prstGeom prst="rect">
            <a:avLst/>
          </a:prstGeom>
          <a:noFill/>
        </p:spPr>
        <p:txBody>
          <a:bodyPr wrap="square" lIns="0" tIns="0" rIns="0" bIns="0" rtlCol="0">
            <a:spAutoFit/>
          </a:bodyPr>
          <a:lstStyle/>
          <a:p>
            <a:pPr>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50" name="TextBox 49"/>
          <p:cNvSpPr txBox="1"/>
          <p:nvPr/>
        </p:nvSpPr>
        <p:spPr>
          <a:xfrm>
            <a:off x="9142285" y="5115758"/>
            <a:ext cx="2602294" cy="521040"/>
          </a:xfrm>
          <a:prstGeom prst="rect">
            <a:avLst/>
          </a:prstGeom>
          <a:noFill/>
        </p:spPr>
        <p:txBody>
          <a:bodyPr wrap="square" lIns="0" tIns="0" rIns="0" bIns="0" rtlCol="0">
            <a:spAutoFit/>
          </a:bodyPr>
          <a:lstStyle/>
          <a:p>
            <a:pPr>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29" name="TextBox 97"/>
          <p:cNvSpPr txBox="1"/>
          <p:nvPr/>
        </p:nvSpPr>
        <p:spPr>
          <a:xfrm>
            <a:off x="1015387" y="2877441"/>
            <a:ext cx="3545673" cy="2123658"/>
          </a:xfrm>
          <a:prstGeom prst="rect">
            <a:avLst/>
          </a:prstGeom>
          <a:noFill/>
        </p:spPr>
        <p:txBody>
          <a:bodyPr wrap="square" lIns="0" tIns="0" rIns="0" bIns="0" rtlCol="0">
            <a:spAutoFit/>
          </a:bodyPr>
          <a:lstStyle/>
          <a:p>
            <a:pPr algn="ctr">
              <a:lnSpc>
                <a:spcPct val="150000"/>
              </a:lnSpc>
            </a:pPr>
            <a:r>
              <a:rPr lang="zh-CN" altLang="en-US" sz="2800" dirty="0" smtClean="0">
                <a:solidFill>
                  <a:schemeClr val="tx1">
                    <a:lumMod val="75000"/>
                    <a:lumOff val="25000"/>
                  </a:schemeClr>
                </a:solidFill>
                <a:latin typeface="Arial"/>
                <a:ea typeface="微软雅黑"/>
                <a:cs typeface="+mn-ea"/>
                <a:sym typeface="Arial"/>
              </a:rPr>
              <a:t>请替换文字内容</a:t>
            </a:r>
            <a:endParaRPr lang="en-US" sz="2800" dirty="0">
              <a:solidFill>
                <a:schemeClr val="tx1">
                  <a:lumMod val="75000"/>
                  <a:lumOff val="25000"/>
                </a:schemeClr>
              </a:solidFill>
              <a:latin typeface="Arial"/>
              <a:ea typeface="微软雅黑"/>
              <a:cs typeface="+mn-ea"/>
              <a:sym typeface="Arial"/>
            </a:endParaRPr>
          </a:p>
          <a:p>
            <a:pPr algn="just">
              <a:lnSpc>
                <a:spcPct val="20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请替换文字内容，修改文字内容，也可以直接复制你的内容到此。，修改文字内容，也可以直接复制你的内容到此。请替换文字内容，修改文字内容，也可以直接复制你的内容到此。</a:t>
            </a:r>
            <a:endParaRPr lang="en-US" altLang="zh-CN" sz="1200" dirty="0">
              <a:solidFill>
                <a:schemeClr val="tx1">
                  <a:lumMod val="75000"/>
                  <a:lumOff val="25000"/>
                </a:schemeClr>
              </a:solidFill>
              <a:latin typeface="Arial"/>
              <a:ea typeface="微软雅黑"/>
              <a:cs typeface="+mn-ea"/>
              <a:sym typeface="Arial"/>
            </a:endParaRPr>
          </a:p>
        </p:txBody>
      </p:sp>
      <p:sp>
        <p:nvSpPr>
          <p:cNvPr id="30" name="矩形-5"/>
          <p:cNvSpPr/>
          <p:nvPr/>
        </p:nvSpPr>
        <p:spPr>
          <a:xfrm>
            <a:off x="596900" y="231949"/>
            <a:ext cx="3108543" cy="584775"/>
          </a:xfrm>
          <a:prstGeom prst="rect">
            <a:avLst/>
          </a:prstGeom>
        </p:spPr>
        <p:txBody>
          <a:bodyPr wrap="none">
            <a:spAutoFit/>
          </a:bodyPr>
          <a:lstStyle/>
          <a:p>
            <a:pPr>
              <a:buNone/>
            </a:pPr>
            <a:r>
              <a:rPr lang="zh-CN" altLang="en-US" sz="3200" spc="600" dirty="0" smtClean="0">
                <a:latin typeface="Arial"/>
                <a:ea typeface="微软雅黑"/>
                <a:sym typeface="Arial"/>
              </a:rPr>
              <a:t>添加标题文字</a:t>
            </a:r>
            <a:endParaRPr lang="en-US" altLang="zh-CN" sz="3200" spc="600" dirty="0">
              <a:latin typeface="Arial"/>
              <a:ea typeface="微软雅黑"/>
              <a:sym typeface="Arial"/>
            </a:endParaRPr>
          </a:p>
        </p:txBody>
      </p:sp>
      <p:sp>
        <p:nvSpPr>
          <p:cNvPr id="31" name="直角三角形-1"/>
          <p:cNvSpPr/>
          <p:nvPr/>
        </p:nvSpPr>
        <p:spPr>
          <a:xfrm rot="16200000">
            <a:off x="263021" y="357396"/>
            <a:ext cx="333879" cy="33387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latin typeface="Arial"/>
              <a:ea typeface="微软雅黑"/>
              <a:sym typeface="Arial"/>
            </a:endParaRPr>
          </a:p>
        </p:txBody>
      </p:sp>
    </p:spTree>
    <p:extLst>
      <p:ext uri="{BB962C8B-B14F-4D97-AF65-F5344CB8AC3E}">
        <p14:creationId xmlns:p14="http://schemas.microsoft.com/office/powerpoint/2010/main" val="4156629235"/>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 calcmode="lin" valueType="num">
                                      <p:cBhvr>
                                        <p:cTn id="9" dur="500" fill="hold"/>
                                        <p:tgtEl>
                                          <p:spTgt spid="34"/>
                                        </p:tgtEl>
                                        <p:attrNameLst>
                                          <p:attrName>style.rotation</p:attrName>
                                        </p:attrNameLst>
                                      </p:cBhvr>
                                      <p:tavLst>
                                        <p:tav tm="0">
                                          <p:val>
                                            <p:fltVal val="360"/>
                                          </p:val>
                                        </p:tav>
                                        <p:tav tm="100000">
                                          <p:val>
                                            <p:fltVal val="0"/>
                                          </p:val>
                                        </p:tav>
                                      </p:tavLst>
                                    </p:anim>
                                    <p:animEffect transition="in" filter="fade">
                                      <p:cBhvr>
                                        <p:cTn id="10" dur="500"/>
                                        <p:tgtEl>
                                          <p:spTgt spid="34"/>
                                        </p:tgtEl>
                                      </p:cBhvr>
                                    </p:animEffect>
                                  </p:childTnLst>
                                </p:cTn>
                              </p:par>
                            </p:childTnLst>
                          </p:cTn>
                        </p:par>
                        <p:par>
                          <p:cTn id="11" fill="hold">
                            <p:stCondLst>
                              <p:cond delay="500"/>
                            </p:stCondLst>
                            <p:childTnLst>
                              <p:par>
                                <p:cTn id="12" presetID="53"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ppt_w</p:attrName>
                                        </p:attrNameLst>
                                      </p:cBhvr>
                                      <p:tavLst>
                                        <p:tav tm="0">
                                          <p:val>
                                            <p:fltVal val="0"/>
                                          </p:val>
                                        </p:tav>
                                        <p:tav tm="100000">
                                          <p:val>
                                            <p:strVal val="#ppt_w"/>
                                          </p:val>
                                        </p:tav>
                                      </p:tavLst>
                                    </p:anim>
                                    <p:anim calcmode="lin" valueType="num">
                                      <p:cBhvr>
                                        <p:cTn id="15" dur="500" fill="hold"/>
                                        <p:tgtEl>
                                          <p:spTgt spid="27"/>
                                        </p:tgtEl>
                                        <p:attrNameLst>
                                          <p:attrName>ppt_h</p:attrName>
                                        </p:attrNameLst>
                                      </p:cBhvr>
                                      <p:tavLst>
                                        <p:tav tm="0">
                                          <p:val>
                                            <p:fltVal val="0"/>
                                          </p:val>
                                        </p:tav>
                                        <p:tav tm="100000">
                                          <p:val>
                                            <p:strVal val="#ppt_h"/>
                                          </p:val>
                                        </p:tav>
                                      </p:tavLst>
                                    </p:anim>
                                    <p:animEffect transition="in" filter="fade">
                                      <p:cBhvr>
                                        <p:cTn id="16" dur="500"/>
                                        <p:tgtEl>
                                          <p:spTgt spid="27"/>
                                        </p:tgtEl>
                                      </p:cBhvr>
                                    </p:animEffect>
                                  </p:childTnLst>
                                </p:cTn>
                              </p:par>
                            </p:childTnLst>
                          </p:cTn>
                        </p:par>
                        <p:par>
                          <p:cTn id="17" fill="hold">
                            <p:stCondLst>
                              <p:cond delay="1000"/>
                            </p:stCondLst>
                            <p:childTnLst>
                              <p:par>
                                <p:cTn id="18" presetID="53" presetClass="entr" presetSubtype="0" fill="hold" grpId="0" nodeType="after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p:cTn id="20" dur="500" fill="hold"/>
                                        <p:tgtEl>
                                          <p:spTgt spid="64"/>
                                        </p:tgtEl>
                                        <p:attrNameLst>
                                          <p:attrName>ppt_w</p:attrName>
                                        </p:attrNameLst>
                                      </p:cBhvr>
                                      <p:tavLst>
                                        <p:tav tm="0">
                                          <p:val>
                                            <p:fltVal val="0"/>
                                          </p:val>
                                        </p:tav>
                                        <p:tav tm="100000">
                                          <p:val>
                                            <p:strVal val="#ppt_w"/>
                                          </p:val>
                                        </p:tav>
                                      </p:tavLst>
                                    </p:anim>
                                    <p:anim calcmode="lin" valueType="num">
                                      <p:cBhvr>
                                        <p:cTn id="21" dur="500" fill="hold"/>
                                        <p:tgtEl>
                                          <p:spTgt spid="64"/>
                                        </p:tgtEl>
                                        <p:attrNameLst>
                                          <p:attrName>ppt_h</p:attrName>
                                        </p:attrNameLst>
                                      </p:cBhvr>
                                      <p:tavLst>
                                        <p:tav tm="0">
                                          <p:val>
                                            <p:fltVal val="0"/>
                                          </p:val>
                                        </p:tav>
                                        <p:tav tm="100000">
                                          <p:val>
                                            <p:strVal val="#ppt_h"/>
                                          </p:val>
                                        </p:tav>
                                      </p:tavLst>
                                    </p:anim>
                                    <p:animEffect transition="in" filter="fade">
                                      <p:cBhvr>
                                        <p:cTn id="22" dur="500"/>
                                        <p:tgtEl>
                                          <p:spTgt spid="64"/>
                                        </p:tgtEl>
                                      </p:cBhvr>
                                    </p:animEffect>
                                  </p:childTnLst>
                                </p:cTn>
                              </p:par>
                            </p:childTnLst>
                          </p:cTn>
                        </p:par>
                        <p:par>
                          <p:cTn id="23" fill="hold">
                            <p:stCondLst>
                              <p:cond delay="1500"/>
                            </p:stCondLst>
                            <p:childTnLst>
                              <p:par>
                                <p:cTn id="24" presetID="53" presetClass="entr" presetSubtype="0"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p:cTn id="26" dur="500" fill="hold"/>
                                        <p:tgtEl>
                                          <p:spTgt spid="28"/>
                                        </p:tgtEl>
                                        <p:attrNameLst>
                                          <p:attrName>ppt_w</p:attrName>
                                        </p:attrNameLst>
                                      </p:cBhvr>
                                      <p:tavLst>
                                        <p:tav tm="0">
                                          <p:val>
                                            <p:fltVal val="0"/>
                                          </p:val>
                                        </p:tav>
                                        <p:tav tm="100000">
                                          <p:val>
                                            <p:strVal val="#ppt_w"/>
                                          </p:val>
                                        </p:tav>
                                      </p:tavLst>
                                    </p:anim>
                                    <p:anim calcmode="lin" valueType="num">
                                      <p:cBhvr>
                                        <p:cTn id="27" dur="500" fill="hold"/>
                                        <p:tgtEl>
                                          <p:spTgt spid="28"/>
                                        </p:tgtEl>
                                        <p:attrNameLst>
                                          <p:attrName>ppt_h</p:attrName>
                                        </p:attrNameLst>
                                      </p:cBhvr>
                                      <p:tavLst>
                                        <p:tav tm="0">
                                          <p:val>
                                            <p:fltVal val="0"/>
                                          </p:val>
                                        </p:tav>
                                        <p:tav tm="100000">
                                          <p:val>
                                            <p:strVal val="#ppt_h"/>
                                          </p:val>
                                        </p:tav>
                                      </p:tavLst>
                                    </p:anim>
                                    <p:animEffect transition="in" filter="fade">
                                      <p:cBhvr>
                                        <p:cTn id="28" dur="500"/>
                                        <p:tgtEl>
                                          <p:spTgt spid="28"/>
                                        </p:tgtEl>
                                      </p:cBhvr>
                                    </p:animEffect>
                                  </p:childTnLst>
                                </p:cTn>
                              </p:par>
                            </p:childTnLst>
                          </p:cTn>
                        </p:par>
                        <p:par>
                          <p:cTn id="29" fill="hold">
                            <p:stCondLst>
                              <p:cond delay="2000"/>
                            </p:stCondLst>
                            <p:childTnLst>
                              <p:par>
                                <p:cTn id="30" presetID="53" presetClass="entr" presetSubtype="0"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 calcmode="lin" valueType="num">
                                      <p:cBhvr>
                                        <p:cTn id="32" dur="500" fill="hold"/>
                                        <p:tgtEl>
                                          <p:spTgt spid="63"/>
                                        </p:tgtEl>
                                        <p:attrNameLst>
                                          <p:attrName>ppt_w</p:attrName>
                                        </p:attrNameLst>
                                      </p:cBhvr>
                                      <p:tavLst>
                                        <p:tav tm="0">
                                          <p:val>
                                            <p:fltVal val="0"/>
                                          </p:val>
                                        </p:tav>
                                        <p:tav tm="100000">
                                          <p:val>
                                            <p:strVal val="#ppt_w"/>
                                          </p:val>
                                        </p:tav>
                                      </p:tavLst>
                                    </p:anim>
                                    <p:anim calcmode="lin" valueType="num">
                                      <p:cBhvr>
                                        <p:cTn id="33" dur="500" fill="hold"/>
                                        <p:tgtEl>
                                          <p:spTgt spid="63"/>
                                        </p:tgtEl>
                                        <p:attrNameLst>
                                          <p:attrName>ppt_h</p:attrName>
                                        </p:attrNameLst>
                                      </p:cBhvr>
                                      <p:tavLst>
                                        <p:tav tm="0">
                                          <p:val>
                                            <p:fltVal val="0"/>
                                          </p:val>
                                        </p:tav>
                                        <p:tav tm="100000">
                                          <p:val>
                                            <p:strVal val="#ppt_h"/>
                                          </p:val>
                                        </p:tav>
                                      </p:tavLst>
                                    </p:anim>
                                    <p:animEffect transition="in" filter="fade">
                                      <p:cBhvr>
                                        <p:cTn id="34" dur="500"/>
                                        <p:tgtEl>
                                          <p:spTgt spid="63"/>
                                        </p:tgtEl>
                                      </p:cBhvr>
                                    </p:animEffect>
                                  </p:childTnLst>
                                </p:cTn>
                              </p:par>
                            </p:childTnLst>
                          </p:cTn>
                        </p:par>
                        <p:par>
                          <p:cTn id="35" fill="hold">
                            <p:stCondLst>
                              <p:cond delay="2500"/>
                            </p:stCondLst>
                            <p:childTnLst>
                              <p:par>
                                <p:cTn id="36" presetID="53"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animEffect transition="in" filter="fade">
                                      <p:cBhvr>
                                        <p:cTn id="40" dur="500"/>
                                        <p:tgtEl>
                                          <p:spTgt spid="25"/>
                                        </p:tgtEl>
                                      </p:cBhvr>
                                    </p:animEffect>
                                  </p:childTnLst>
                                </p:cTn>
                              </p:par>
                            </p:childTnLst>
                          </p:cTn>
                        </p:par>
                        <p:par>
                          <p:cTn id="41" fill="hold">
                            <p:stCondLst>
                              <p:cond delay="3000"/>
                            </p:stCondLst>
                            <p:childTnLst>
                              <p:par>
                                <p:cTn id="42" presetID="53" presetClass="entr" presetSubtype="0" fill="hold" grpId="0" nodeType="afterEffect">
                                  <p:stCondLst>
                                    <p:cond delay="0"/>
                                  </p:stCondLst>
                                  <p:childTnLst>
                                    <p:set>
                                      <p:cBhvr>
                                        <p:cTn id="43" dur="1" fill="hold">
                                          <p:stCondLst>
                                            <p:cond delay="0"/>
                                          </p:stCondLst>
                                        </p:cTn>
                                        <p:tgtEl>
                                          <p:spTgt spid="65"/>
                                        </p:tgtEl>
                                        <p:attrNameLst>
                                          <p:attrName>style.visibility</p:attrName>
                                        </p:attrNameLst>
                                      </p:cBhvr>
                                      <p:to>
                                        <p:strVal val="visible"/>
                                      </p:to>
                                    </p:set>
                                    <p:anim calcmode="lin" valueType="num">
                                      <p:cBhvr>
                                        <p:cTn id="44" dur="500" fill="hold"/>
                                        <p:tgtEl>
                                          <p:spTgt spid="65"/>
                                        </p:tgtEl>
                                        <p:attrNameLst>
                                          <p:attrName>ppt_w</p:attrName>
                                        </p:attrNameLst>
                                      </p:cBhvr>
                                      <p:tavLst>
                                        <p:tav tm="0">
                                          <p:val>
                                            <p:fltVal val="0"/>
                                          </p:val>
                                        </p:tav>
                                        <p:tav tm="100000">
                                          <p:val>
                                            <p:strVal val="#ppt_w"/>
                                          </p:val>
                                        </p:tav>
                                      </p:tavLst>
                                    </p:anim>
                                    <p:anim calcmode="lin" valueType="num">
                                      <p:cBhvr>
                                        <p:cTn id="45" dur="500" fill="hold"/>
                                        <p:tgtEl>
                                          <p:spTgt spid="65"/>
                                        </p:tgtEl>
                                        <p:attrNameLst>
                                          <p:attrName>ppt_h</p:attrName>
                                        </p:attrNameLst>
                                      </p:cBhvr>
                                      <p:tavLst>
                                        <p:tav tm="0">
                                          <p:val>
                                            <p:fltVal val="0"/>
                                          </p:val>
                                        </p:tav>
                                        <p:tav tm="100000">
                                          <p:val>
                                            <p:strVal val="#ppt_h"/>
                                          </p:val>
                                        </p:tav>
                                      </p:tavLst>
                                    </p:anim>
                                    <p:animEffect transition="in" filter="fade">
                                      <p:cBhvr>
                                        <p:cTn id="46" dur="500"/>
                                        <p:tgtEl>
                                          <p:spTgt spid="65"/>
                                        </p:tgtEl>
                                      </p:cBhvr>
                                    </p:animEffect>
                                  </p:childTnLst>
                                </p:cTn>
                              </p:par>
                            </p:childTnLst>
                          </p:cTn>
                        </p:par>
                        <p:par>
                          <p:cTn id="47" fill="hold">
                            <p:stCondLst>
                              <p:cond delay="3500"/>
                            </p:stCondLst>
                            <p:childTnLst>
                              <p:par>
                                <p:cTn id="48" presetID="53"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childTnLst>
                          </p:cTn>
                        </p:par>
                        <p:par>
                          <p:cTn id="53" fill="hold">
                            <p:stCondLst>
                              <p:cond delay="4000"/>
                            </p:stCondLst>
                            <p:childTnLst>
                              <p:par>
                                <p:cTn id="54" presetID="53" presetClass="entr" presetSubtype="0" fill="hold" grpId="0" nodeType="afterEffect">
                                  <p:stCondLst>
                                    <p:cond delay="0"/>
                                  </p:stCondLst>
                                  <p:childTnLst>
                                    <p:set>
                                      <p:cBhvr>
                                        <p:cTn id="55" dur="1" fill="hold">
                                          <p:stCondLst>
                                            <p:cond delay="0"/>
                                          </p:stCondLst>
                                        </p:cTn>
                                        <p:tgtEl>
                                          <p:spTgt spid="66"/>
                                        </p:tgtEl>
                                        <p:attrNameLst>
                                          <p:attrName>style.visibility</p:attrName>
                                        </p:attrNameLst>
                                      </p:cBhvr>
                                      <p:to>
                                        <p:strVal val="visible"/>
                                      </p:to>
                                    </p:set>
                                    <p:anim calcmode="lin" valueType="num">
                                      <p:cBhvr>
                                        <p:cTn id="56" dur="500" fill="hold"/>
                                        <p:tgtEl>
                                          <p:spTgt spid="66"/>
                                        </p:tgtEl>
                                        <p:attrNameLst>
                                          <p:attrName>ppt_w</p:attrName>
                                        </p:attrNameLst>
                                      </p:cBhvr>
                                      <p:tavLst>
                                        <p:tav tm="0">
                                          <p:val>
                                            <p:fltVal val="0"/>
                                          </p:val>
                                        </p:tav>
                                        <p:tav tm="100000">
                                          <p:val>
                                            <p:strVal val="#ppt_w"/>
                                          </p:val>
                                        </p:tav>
                                      </p:tavLst>
                                    </p:anim>
                                    <p:anim calcmode="lin" valueType="num">
                                      <p:cBhvr>
                                        <p:cTn id="57" dur="500" fill="hold"/>
                                        <p:tgtEl>
                                          <p:spTgt spid="66"/>
                                        </p:tgtEl>
                                        <p:attrNameLst>
                                          <p:attrName>ppt_h</p:attrName>
                                        </p:attrNameLst>
                                      </p:cBhvr>
                                      <p:tavLst>
                                        <p:tav tm="0">
                                          <p:val>
                                            <p:fltVal val="0"/>
                                          </p:val>
                                        </p:tav>
                                        <p:tav tm="100000">
                                          <p:val>
                                            <p:strVal val="#ppt_h"/>
                                          </p:val>
                                        </p:tav>
                                      </p:tavLst>
                                    </p:anim>
                                    <p:animEffect transition="in" filter="fade">
                                      <p:cBhvr>
                                        <p:cTn id="58" dur="500"/>
                                        <p:tgtEl>
                                          <p:spTgt spid="66"/>
                                        </p:tgtEl>
                                      </p:cBhvr>
                                    </p:animEffect>
                                  </p:childTnLst>
                                </p:cTn>
                              </p:par>
                            </p:childTnLst>
                          </p:cTn>
                        </p:par>
                        <p:par>
                          <p:cTn id="59" fill="hold">
                            <p:stCondLst>
                              <p:cond delay="4500"/>
                            </p:stCondLst>
                            <p:childTnLst>
                              <p:par>
                                <p:cTn id="60" presetID="53" presetClass="entr" presetSubtype="0" fill="hold" nodeType="after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p:cTn id="62" dur="500" fill="hold"/>
                                        <p:tgtEl>
                                          <p:spTgt spid="36"/>
                                        </p:tgtEl>
                                        <p:attrNameLst>
                                          <p:attrName>ppt_w</p:attrName>
                                        </p:attrNameLst>
                                      </p:cBhvr>
                                      <p:tavLst>
                                        <p:tav tm="0">
                                          <p:val>
                                            <p:fltVal val="0"/>
                                          </p:val>
                                        </p:tav>
                                        <p:tav tm="100000">
                                          <p:val>
                                            <p:strVal val="#ppt_w"/>
                                          </p:val>
                                        </p:tav>
                                      </p:tavLst>
                                    </p:anim>
                                    <p:anim calcmode="lin" valueType="num">
                                      <p:cBhvr>
                                        <p:cTn id="63" dur="500" fill="hold"/>
                                        <p:tgtEl>
                                          <p:spTgt spid="36"/>
                                        </p:tgtEl>
                                        <p:attrNameLst>
                                          <p:attrName>ppt_h</p:attrName>
                                        </p:attrNameLst>
                                      </p:cBhvr>
                                      <p:tavLst>
                                        <p:tav tm="0">
                                          <p:val>
                                            <p:fltVal val="0"/>
                                          </p:val>
                                        </p:tav>
                                        <p:tav tm="100000">
                                          <p:val>
                                            <p:strVal val="#ppt_h"/>
                                          </p:val>
                                        </p:tav>
                                      </p:tavLst>
                                    </p:anim>
                                    <p:animEffect transition="in" filter="fade">
                                      <p:cBhvr>
                                        <p:cTn id="64" dur="500"/>
                                        <p:tgtEl>
                                          <p:spTgt spid="36"/>
                                        </p:tgtEl>
                                      </p:cBhvr>
                                    </p:animEffect>
                                  </p:childTnLst>
                                </p:cTn>
                              </p:par>
                              <p:par>
                                <p:cTn id="65" presetID="2" presetClass="entr" presetSubtype="2" accel="50000" decel="5000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500" fill="hold"/>
                                        <p:tgtEl>
                                          <p:spTgt spid="35"/>
                                        </p:tgtEl>
                                        <p:attrNameLst>
                                          <p:attrName>ppt_x</p:attrName>
                                        </p:attrNameLst>
                                      </p:cBhvr>
                                      <p:tavLst>
                                        <p:tav tm="0">
                                          <p:val>
                                            <p:strVal val="1+#ppt_w/2"/>
                                          </p:val>
                                        </p:tav>
                                        <p:tav tm="100000">
                                          <p:val>
                                            <p:strVal val="#ppt_x"/>
                                          </p:val>
                                        </p:tav>
                                      </p:tavLst>
                                    </p:anim>
                                    <p:anim calcmode="lin" valueType="num">
                                      <p:cBhvr additive="base">
                                        <p:cTn id="68" dur="500" fill="hold"/>
                                        <p:tgtEl>
                                          <p:spTgt spid="35"/>
                                        </p:tgtEl>
                                        <p:attrNameLst>
                                          <p:attrName>ppt_y</p:attrName>
                                        </p:attrNameLst>
                                      </p:cBhvr>
                                      <p:tavLst>
                                        <p:tav tm="0">
                                          <p:val>
                                            <p:strVal val="#ppt_y"/>
                                          </p:val>
                                        </p:tav>
                                        <p:tav tm="100000">
                                          <p:val>
                                            <p:strVal val="#ppt_y"/>
                                          </p:val>
                                        </p:tav>
                                      </p:tavLst>
                                    </p:anim>
                                  </p:childTnLst>
                                </p:cTn>
                              </p:par>
                            </p:childTnLst>
                          </p:cTn>
                        </p:par>
                        <p:par>
                          <p:cTn id="69" fill="hold">
                            <p:stCondLst>
                              <p:cond delay="5000"/>
                            </p:stCondLst>
                            <p:childTnLst>
                              <p:par>
                                <p:cTn id="70" presetID="53" presetClass="entr" presetSubtype="0"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 calcmode="lin" valueType="num">
                                      <p:cBhvr>
                                        <p:cTn id="72" dur="500" fill="hold"/>
                                        <p:tgtEl>
                                          <p:spTgt spid="39"/>
                                        </p:tgtEl>
                                        <p:attrNameLst>
                                          <p:attrName>ppt_w</p:attrName>
                                        </p:attrNameLst>
                                      </p:cBhvr>
                                      <p:tavLst>
                                        <p:tav tm="0">
                                          <p:val>
                                            <p:fltVal val="0"/>
                                          </p:val>
                                        </p:tav>
                                        <p:tav tm="100000">
                                          <p:val>
                                            <p:strVal val="#ppt_w"/>
                                          </p:val>
                                        </p:tav>
                                      </p:tavLst>
                                    </p:anim>
                                    <p:anim calcmode="lin" valueType="num">
                                      <p:cBhvr>
                                        <p:cTn id="73" dur="500" fill="hold"/>
                                        <p:tgtEl>
                                          <p:spTgt spid="39"/>
                                        </p:tgtEl>
                                        <p:attrNameLst>
                                          <p:attrName>ppt_h</p:attrName>
                                        </p:attrNameLst>
                                      </p:cBhvr>
                                      <p:tavLst>
                                        <p:tav tm="0">
                                          <p:val>
                                            <p:fltVal val="0"/>
                                          </p:val>
                                        </p:tav>
                                        <p:tav tm="100000">
                                          <p:val>
                                            <p:strVal val="#ppt_h"/>
                                          </p:val>
                                        </p:tav>
                                      </p:tavLst>
                                    </p:anim>
                                    <p:animEffect transition="in" filter="fade">
                                      <p:cBhvr>
                                        <p:cTn id="74" dur="500"/>
                                        <p:tgtEl>
                                          <p:spTgt spid="39"/>
                                        </p:tgtEl>
                                      </p:cBhvr>
                                    </p:animEffect>
                                  </p:childTnLst>
                                </p:cTn>
                              </p:par>
                              <p:par>
                                <p:cTn id="75" presetID="2" presetClass="entr" presetSubtype="2" accel="50000" decel="5000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anim calcmode="lin" valueType="num">
                                      <p:cBhvr additive="base">
                                        <p:cTn id="77" dur="500" fill="hold"/>
                                        <p:tgtEl>
                                          <p:spTgt spid="48"/>
                                        </p:tgtEl>
                                        <p:attrNameLst>
                                          <p:attrName>ppt_x</p:attrName>
                                        </p:attrNameLst>
                                      </p:cBhvr>
                                      <p:tavLst>
                                        <p:tav tm="0">
                                          <p:val>
                                            <p:strVal val="1+#ppt_w/2"/>
                                          </p:val>
                                        </p:tav>
                                        <p:tav tm="100000">
                                          <p:val>
                                            <p:strVal val="#ppt_x"/>
                                          </p:val>
                                        </p:tav>
                                      </p:tavLst>
                                    </p:anim>
                                    <p:anim calcmode="lin" valueType="num">
                                      <p:cBhvr additive="base">
                                        <p:cTn id="78" dur="500" fill="hold"/>
                                        <p:tgtEl>
                                          <p:spTgt spid="48"/>
                                        </p:tgtEl>
                                        <p:attrNameLst>
                                          <p:attrName>ppt_y</p:attrName>
                                        </p:attrNameLst>
                                      </p:cBhvr>
                                      <p:tavLst>
                                        <p:tav tm="0">
                                          <p:val>
                                            <p:strVal val="#ppt_y"/>
                                          </p:val>
                                        </p:tav>
                                        <p:tav tm="100000">
                                          <p:val>
                                            <p:strVal val="#ppt_y"/>
                                          </p:val>
                                        </p:tav>
                                      </p:tavLst>
                                    </p:anim>
                                  </p:childTnLst>
                                </p:cTn>
                              </p:par>
                            </p:childTnLst>
                          </p:cTn>
                        </p:par>
                        <p:par>
                          <p:cTn id="79" fill="hold">
                            <p:stCondLst>
                              <p:cond delay="5500"/>
                            </p:stCondLst>
                            <p:childTnLst>
                              <p:par>
                                <p:cTn id="80" presetID="53" presetClass="entr" presetSubtype="0" fill="hold" nodeType="afterEffect">
                                  <p:stCondLst>
                                    <p:cond delay="0"/>
                                  </p:stCondLst>
                                  <p:childTnLst>
                                    <p:set>
                                      <p:cBhvr>
                                        <p:cTn id="81" dur="1" fill="hold">
                                          <p:stCondLst>
                                            <p:cond delay="0"/>
                                          </p:stCondLst>
                                        </p:cTn>
                                        <p:tgtEl>
                                          <p:spTgt spid="42"/>
                                        </p:tgtEl>
                                        <p:attrNameLst>
                                          <p:attrName>style.visibility</p:attrName>
                                        </p:attrNameLst>
                                      </p:cBhvr>
                                      <p:to>
                                        <p:strVal val="visible"/>
                                      </p:to>
                                    </p:set>
                                    <p:anim calcmode="lin" valueType="num">
                                      <p:cBhvr>
                                        <p:cTn id="82" dur="500" fill="hold"/>
                                        <p:tgtEl>
                                          <p:spTgt spid="42"/>
                                        </p:tgtEl>
                                        <p:attrNameLst>
                                          <p:attrName>ppt_w</p:attrName>
                                        </p:attrNameLst>
                                      </p:cBhvr>
                                      <p:tavLst>
                                        <p:tav tm="0">
                                          <p:val>
                                            <p:fltVal val="0"/>
                                          </p:val>
                                        </p:tav>
                                        <p:tav tm="100000">
                                          <p:val>
                                            <p:strVal val="#ppt_w"/>
                                          </p:val>
                                        </p:tav>
                                      </p:tavLst>
                                    </p:anim>
                                    <p:anim calcmode="lin" valueType="num">
                                      <p:cBhvr>
                                        <p:cTn id="83" dur="500" fill="hold"/>
                                        <p:tgtEl>
                                          <p:spTgt spid="42"/>
                                        </p:tgtEl>
                                        <p:attrNameLst>
                                          <p:attrName>ppt_h</p:attrName>
                                        </p:attrNameLst>
                                      </p:cBhvr>
                                      <p:tavLst>
                                        <p:tav tm="0">
                                          <p:val>
                                            <p:fltVal val="0"/>
                                          </p:val>
                                        </p:tav>
                                        <p:tav tm="100000">
                                          <p:val>
                                            <p:strVal val="#ppt_h"/>
                                          </p:val>
                                        </p:tav>
                                      </p:tavLst>
                                    </p:anim>
                                    <p:animEffect transition="in" filter="fade">
                                      <p:cBhvr>
                                        <p:cTn id="84" dur="500"/>
                                        <p:tgtEl>
                                          <p:spTgt spid="42"/>
                                        </p:tgtEl>
                                      </p:cBhvr>
                                    </p:animEffect>
                                  </p:childTnLst>
                                </p:cTn>
                              </p:par>
                              <p:par>
                                <p:cTn id="85" presetID="2" presetClass="entr" presetSubtype="2" accel="50000" decel="50000"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 calcmode="lin" valueType="num">
                                      <p:cBhvr additive="base">
                                        <p:cTn id="87" dur="500" fill="hold"/>
                                        <p:tgtEl>
                                          <p:spTgt spid="49"/>
                                        </p:tgtEl>
                                        <p:attrNameLst>
                                          <p:attrName>ppt_x</p:attrName>
                                        </p:attrNameLst>
                                      </p:cBhvr>
                                      <p:tavLst>
                                        <p:tav tm="0">
                                          <p:val>
                                            <p:strVal val="1+#ppt_w/2"/>
                                          </p:val>
                                        </p:tav>
                                        <p:tav tm="100000">
                                          <p:val>
                                            <p:strVal val="#ppt_x"/>
                                          </p:val>
                                        </p:tav>
                                      </p:tavLst>
                                    </p:anim>
                                    <p:anim calcmode="lin" valueType="num">
                                      <p:cBhvr additive="base">
                                        <p:cTn id="88" dur="500" fill="hold"/>
                                        <p:tgtEl>
                                          <p:spTgt spid="49"/>
                                        </p:tgtEl>
                                        <p:attrNameLst>
                                          <p:attrName>ppt_y</p:attrName>
                                        </p:attrNameLst>
                                      </p:cBhvr>
                                      <p:tavLst>
                                        <p:tav tm="0">
                                          <p:val>
                                            <p:strVal val="#ppt_y"/>
                                          </p:val>
                                        </p:tav>
                                        <p:tav tm="100000">
                                          <p:val>
                                            <p:strVal val="#ppt_y"/>
                                          </p:val>
                                        </p:tav>
                                      </p:tavLst>
                                    </p:anim>
                                  </p:childTnLst>
                                </p:cTn>
                              </p:par>
                            </p:childTnLst>
                          </p:cTn>
                        </p:par>
                        <p:par>
                          <p:cTn id="89" fill="hold">
                            <p:stCondLst>
                              <p:cond delay="6000"/>
                            </p:stCondLst>
                            <p:childTnLst>
                              <p:par>
                                <p:cTn id="90" presetID="53" presetClass="entr" presetSubtype="0" fill="hold" nodeType="afterEffect">
                                  <p:stCondLst>
                                    <p:cond delay="0"/>
                                  </p:stCondLst>
                                  <p:childTnLst>
                                    <p:set>
                                      <p:cBhvr>
                                        <p:cTn id="91" dur="1" fill="hold">
                                          <p:stCondLst>
                                            <p:cond delay="0"/>
                                          </p:stCondLst>
                                        </p:cTn>
                                        <p:tgtEl>
                                          <p:spTgt spid="45"/>
                                        </p:tgtEl>
                                        <p:attrNameLst>
                                          <p:attrName>style.visibility</p:attrName>
                                        </p:attrNameLst>
                                      </p:cBhvr>
                                      <p:to>
                                        <p:strVal val="visible"/>
                                      </p:to>
                                    </p:set>
                                    <p:anim calcmode="lin" valueType="num">
                                      <p:cBhvr>
                                        <p:cTn id="92" dur="500" fill="hold"/>
                                        <p:tgtEl>
                                          <p:spTgt spid="45"/>
                                        </p:tgtEl>
                                        <p:attrNameLst>
                                          <p:attrName>ppt_w</p:attrName>
                                        </p:attrNameLst>
                                      </p:cBhvr>
                                      <p:tavLst>
                                        <p:tav tm="0">
                                          <p:val>
                                            <p:fltVal val="0"/>
                                          </p:val>
                                        </p:tav>
                                        <p:tav tm="100000">
                                          <p:val>
                                            <p:strVal val="#ppt_w"/>
                                          </p:val>
                                        </p:tav>
                                      </p:tavLst>
                                    </p:anim>
                                    <p:anim calcmode="lin" valueType="num">
                                      <p:cBhvr>
                                        <p:cTn id="93" dur="500" fill="hold"/>
                                        <p:tgtEl>
                                          <p:spTgt spid="45"/>
                                        </p:tgtEl>
                                        <p:attrNameLst>
                                          <p:attrName>ppt_h</p:attrName>
                                        </p:attrNameLst>
                                      </p:cBhvr>
                                      <p:tavLst>
                                        <p:tav tm="0">
                                          <p:val>
                                            <p:fltVal val="0"/>
                                          </p:val>
                                        </p:tav>
                                        <p:tav tm="100000">
                                          <p:val>
                                            <p:strVal val="#ppt_h"/>
                                          </p:val>
                                        </p:tav>
                                      </p:tavLst>
                                    </p:anim>
                                    <p:animEffect transition="in" filter="fade">
                                      <p:cBhvr>
                                        <p:cTn id="94" dur="500"/>
                                        <p:tgtEl>
                                          <p:spTgt spid="45"/>
                                        </p:tgtEl>
                                      </p:cBhvr>
                                    </p:animEffect>
                                  </p:childTnLst>
                                </p:cTn>
                              </p:par>
                              <p:par>
                                <p:cTn id="95" presetID="2" presetClass="entr" presetSubtype="2" accel="50000" decel="50000" fill="hold" grpId="0" nodeType="withEffect">
                                  <p:stCondLst>
                                    <p:cond delay="0"/>
                                  </p:stCondLst>
                                  <p:childTnLst>
                                    <p:set>
                                      <p:cBhvr>
                                        <p:cTn id="96" dur="1" fill="hold">
                                          <p:stCondLst>
                                            <p:cond delay="0"/>
                                          </p:stCondLst>
                                        </p:cTn>
                                        <p:tgtEl>
                                          <p:spTgt spid="50"/>
                                        </p:tgtEl>
                                        <p:attrNameLst>
                                          <p:attrName>style.visibility</p:attrName>
                                        </p:attrNameLst>
                                      </p:cBhvr>
                                      <p:to>
                                        <p:strVal val="visible"/>
                                      </p:to>
                                    </p:set>
                                    <p:anim calcmode="lin" valueType="num">
                                      <p:cBhvr additive="base">
                                        <p:cTn id="97" dur="500" fill="hold"/>
                                        <p:tgtEl>
                                          <p:spTgt spid="50"/>
                                        </p:tgtEl>
                                        <p:attrNameLst>
                                          <p:attrName>ppt_x</p:attrName>
                                        </p:attrNameLst>
                                      </p:cBhvr>
                                      <p:tavLst>
                                        <p:tav tm="0">
                                          <p:val>
                                            <p:strVal val="1+#ppt_w/2"/>
                                          </p:val>
                                        </p:tav>
                                        <p:tav tm="100000">
                                          <p:val>
                                            <p:strVal val="#ppt_x"/>
                                          </p:val>
                                        </p:tav>
                                      </p:tavLst>
                                    </p:anim>
                                    <p:anim calcmode="lin" valueType="num">
                                      <p:cBhvr additive="base">
                                        <p:cTn id="98" dur="500" fill="hold"/>
                                        <p:tgtEl>
                                          <p:spTgt spid="50"/>
                                        </p:tgtEl>
                                        <p:attrNameLst>
                                          <p:attrName>ppt_y</p:attrName>
                                        </p:attrNameLst>
                                      </p:cBhvr>
                                      <p:tavLst>
                                        <p:tav tm="0">
                                          <p:val>
                                            <p:strVal val="#ppt_y"/>
                                          </p:val>
                                        </p:tav>
                                        <p:tav tm="100000">
                                          <p:val>
                                            <p:strVal val="#ppt_y"/>
                                          </p:val>
                                        </p:tav>
                                      </p:tavLst>
                                    </p:anim>
                                  </p:childTnLst>
                                </p:cTn>
                              </p:par>
                              <p:par>
                                <p:cTn id="99" presetID="2" presetClass="entr" presetSubtype="8" accel="50000" decel="50000" fill="hold" grpId="0" nodeType="withEffect">
                                  <p:stCondLst>
                                    <p:cond delay="0"/>
                                  </p:stCondLst>
                                  <p:childTnLst>
                                    <p:set>
                                      <p:cBhvr>
                                        <p:cTn id="100" dur="1" fill="hold">
                                          <p:stCondLst>
                                            <p:cond delay="0"/>
                                          </p:stCondLst>
                                        </p:cTn>
                                        <p:tgtEl>
                                          <p:spTgt spid="29"/>
                                        </p:tgtEl>
                                        <p:attrNameLst>
                                          <p:attrName>style.visibility</p:attrName>
                                        </p:attrNameLst>
                                      </p:cBhvr>
                                      <p:to>
                                        <p:strVal val="visible"/>
                                      </p:to>
                                    </p:set>
                                    <p:anim calcmode="lin" valueType="num">
                                      <p:cBhvr additive="base">
                                        <p:cTn id="101" dur="500" fill="hold"/>
                                        <p:tgtEl>
                                          <p:spTgt spid="29"/>
                                        </p:tgtEl>
                                        <p:attrNameLst>
                                          <p:attrName>ppt_x</p:attrName>
                                        </p:attrNameLst>
                                      </p:cBhvr>
                                      <p:tavLst>
                                        <p:tav tm="0">
                                          <p:val>
                                            <p:strVal val="0-#ppt_w/2"/>
                                          </p:val>
                                        </p:tav>
                                        <p:tav tm="100000">
                                          <p:val>
                                            <p:strVal val="#ppt_x"/>
                                          </p:val>
                                        </p:tav>
                                      </p:tavLst>
                                    </p:anim>
                                    <p:anim calcmode="lin" valueType="num">
                                      <p:cBhvr additive="base">
                                        <p:cTn id="102"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63" grpId="0" animBg="1"/>
      <p:bldP spid="64" grpId="0" animBg="1"/>
      <p:bldP spid="65" grpId="0" animBg="1"/>
      <p:bldP spid="66" grpId="0" animBg="1"/>
      <p:bldP spid="34" grpId="0" animBg="1"/>
      <p:bldP spid="48" grpId="0"/>
      <p:bldP spid="49" grpId="0"/>
      <p:bldP spid="50"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94" y="0"/>
            <a:ext cx="12858044" cy="7232650"/>
          </a:xfrm>
          <a:prstGeom prst="rect">
            <a:avLst/>
          </a:prstGeom>
          <a:blipFill dpi="0" rotWithShape="1">
            <a:blip r:embed="rId3">
              <a:extLst>
                <a:ext uri="{28A0092B-C50C-407E-A947-70E740481C1C}">
                  <a14:useLocalDpi xmlns:a14="http://schemas.microsoft.com/office/drawing/2010/main" val="0"/>
                </a:ext>
              </a:extLst>
            </a:blip>
            <a:srcRect/>
            <a:stretch>
              <a:fillRect l="-15611" r="-156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cxnSp>
        <p:nvCxnSpPr>
          <p:cNvPr id="20" name="直接连接符 19"/>
          <p:cNvCxnSpPr/>
          <p:nvPr/>
        </p:nvCxnSpPr>
        <p:spPr>
          <a:xfrm flipV="1">
            <a:off x="1964879" y="161152"/>
            <a:ext cx="1558846" cy="5098012"/>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948416" y="2121762"/>
            <a:ext cx="1562863" cy="4886627"/>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1153315" y="2571738"/>
            <a:ext cx="2089174" cy="2089174"/>
            <a:chOff x="4023360" y="2438400"/>
            <a:chExt cx="1981200" cy="1981200"/>
          </a:xfrm>
        </p:grpSpPr>
        <p:sp>
          <p:nvSpPr>
            <p:cNvPr id="24" name="椭圆 23"/>
            <p:cNvSpPr/>
            <p:nvPr/>
          </p:nvSpPr>
          <p:spPr>
            <a:xfrm>
              <a:off x="4023360" y="2438400"/>
              <a:ext cx="1981200" cy="1981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5" name="文本框 24"/>
            <p:cNvSpPr txBox="1"/>
            <p:nvPr/>
          </p:nvSpPr>
          <p:spPr>
            <a:xfrm>
              <a:off x="4290060" y="2828836"/>
              <a:ext cx="1447800" cy="1195485"/>
            </a:xfrm>
            <a:prstGeom prst="rect">
              <a:avLst/>
            </a:prstGeom>
            <a:noFill/>
          </p:spPr>
          <p:txBody>
            <a:bodyPr wrap="square" rtlCol="0">
              <a:spAutoFit/>
            </a:bodyPr>
            <a:lstStyle/>
            <a:p>
              <a:pPr algn="ctr"/>
              <a:r>
                <a:rPr lang="en-US" altLang="zh-CN" sz="7592" dirty="0" smtClean="0">
                  <a:solidFill>
                    <a:schemeClr val="bg1"/>
                  </a:solidFill>
                  <a:latin typeface="Arial"/>
                  <a:ea typeface="微软雅黑"/>
                  <a:sym typeface="Arial"/>
                </a:rPr>
                <a:t>03</a:t>
              </a:r>
              <a:endParaRPr lang="zh-CN" altLang="en-US" sz="7592" dirty="0">
                <a:solidFill>
                  <a:schemeClr val="bg1"/>
                </a:solidFill>
                <a:latin typeface="Arial"/>
                <a:ea typeface="微软雅黑"/>
                <a:sym typeface="Arial"/>
              </a:endParaRPr>
            </a:p>
          </p:txBody>
        </p:sp>
      </p:grpSp>
      <p:sp>
        <p:nvSpPr>
          <p:cNvPr id="26" name="文本框 25"/>
          <p:cNvSpPr txBox="1"/>
          <p:nvPr/>
        </p:nvSpPr>
        <p:spPr>
          <a:xfrm>
            <a:off x="3242491" y="3184332"/>
            <a:ext cx="6347875" cy="968607"/>
          </a:xfrm>
          <a:prstGeom prst="rect">
            <a:avLst/>
          </a:prstGeom>
          <a:noFill/>
        </p:spPr>
        <p:txBody>
          <a:bodyPr wrap="square" rtlCol="0">
            <a:spAutoFit/>
          </a:bodyPr>
          <a:lstStyle/>
          <a:p>
            <a:pPr algn="ctr"/>
            <a:r>
              <a:rPr lang="zh-CN" altLang="en-US" sz="5694" dirty="0">
                <a:solidFill>
                  <a:schemeClr val="bg1"/>
                </a:solidFill>
                <a:latin typeface="Arial"/>
                <a:ea typeface="微软雅黑"/>
                <a:sym typeface="Arial"/>
              </a:rPr>
              <a:t>单击此处添加标题</a:t>
            </a:r>
          </a:p>
        </p:txBody>
      </p:sp>
    </p:spTree>
    <p:extLst>
      <p:ext uri="{BB962C8B-B14F-4D97-AF65-F5344CB8AC3E}">
        <p14:creationId xmlns:p14="http://schemas.microsoft.com/office/powerpoint/2010/main" val="2243333457"/>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95400" y="2270819"/>
            <a:ext cx="4445000" cy="37846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31" name="矩形 30"/>
          <p:cNvSpPr/>
          <p:nvPr/>
        </p:nvSpPr>
        <p:spPr>
          <a:xfrm>
            <a:off x="6764079" y="2230265"/>
            <a:ext cx="1207785" cy="400375"/>
          </a:xfrm>
          <a:prstGeom prst="rect">
            <a:avLst/>
          </a:prstGeom>
        </p:spPr>
        <p:txBody>
          <a:bodyPr wrap="none" lIns="96402" tIns="48201" rIns="96402" bIns="48201">
            <a:spAutoFit/>
          </a:bodyPr>
          <a:lstStyle/>
          <a:p>
            <a:r>
              <a:rPr lang="zh-CN" altLang="en-US" sz="1969" dirty="0">
                <a:solidFill>
                  <a:schemeClr val="tx1">
                    <a:lumMod val="65000"/>
                    <a:lumOff val="35000"/>
                  </a:schemeClr>
                </a:solidFill>
                <a:latin typeface="Arial"/>
                <a:ea typeface="微软雅黑"/>
                <a:sym typeface="Arial"/>
              </a:rPr>
              <a:t>活动宗旨</a:t>
            </a:r>
          </a:p>
        </p:txBody>
      </p:sp>
      <p:sp>
        <p:nvSpPr>
          <p:cNvPr id="38" name="矩形 37"/>
          <p:cNvSpPr/>
          <p:nvPr/>
        </p:nvSpPr>
        <p:spPr>
          <a:xfrm>
            <a:off x="6764076" y="2791501"/>
            <a:ext cx="5128283" cy="915453"/>
          </a:xfrm>
          <a:prstGeom prst="rect">
            <a:avLst/>
          </a:prstGeom>
        </p:spPr>
        <p:txBody>
          <a:bodyPr wrap="square" lIns="96402" tIns="48201" rIns="96402" bIns="48201">
            <a:spAutoFit/>
          </a:bodyPr>
          <a:lstStyle/>
          <a:p>
            <a:pPr algn="just">
              <a:lnSpc>
                <a:spcPct val="140000"/>
              </a:lnSpc>
            </a:pPr>
            <a:r>
              <a:rPr lang="zh-CN" altLang="en-US" sz="1266" dirty="0">
                <a:solidFill>
                  <a:schemeClr val="tx1">
                    <a:lumMod val="50000"/>
                    <a:lumOff val="50000"/>
                  </a:schemeClr>
                </a:solidFill>
                <a:latin typeface="Arial"/>
                <a:ea typeface="微软雅黑"/>
                <a:sym typeface="Arial"/>
              </a:rPr>
              <a:t>此处添加详细文本描述，建议与标题相关并符合整体语言风格，语言描述尽量简洁生动。尽量将每页幻灯片的字数控制在</a:t>
            </a:r>
            <a:r>
              <a:rPr lang="en-US" altLang="zh-CN" sz="1266" dirty="0">
                <a:solidFill>
                  <a:schemeClr val="tx1">
                    <a:lumMod val="50000"/>
                    <a:lumOff val="50000"/>
                  </a:schemeClr>
                </a:solidFill>
                <a:latin typeface="Arial"/>
                <a:ea typeface="微软雅黑"/>
                <a:sym typeface="Arial"/>
              </a:rPr>
              <a:t>200</a:t>
            </a:r>
            <a:r>
              <a:rPr lang="zh-CN" altLang="en-US" sz="1266" dirty="0">
                <a:solidFill>
                  <a:schemeClr val="tx1">
                    <a:lumMod val="50000"/>
                    <a:lumOff val="50000"/>
                  </a:schemeClr>
                </a:solidFill>
                <a:latin typeface="Arial"/>
                <a:ea typeface="微软雅黑"/>
                <a:sym typeface="Arial"/>
              </a:rPr>
              <a:t>字以内，据统计每页幻灯片的播放时间最好控制在</a:t>
            </a:r>
            <a:r>
              <a:rPr lang="en-US" altLang="zh-CN" sz="1266" dirty="0">
                <a:solidFill>
                  <a:schemeClr val="tx1">
                    <a:lumMod val="50000"/>
                    <a:lumOff val="50000"/>
                  </a:schemeClr>
                </a:solidFill>
                <a:latin typeface="Arial"/>
                <a:ea typeface="微软雅黑"/>
                <a:sym typeface="Arial"/>
              </a:rPr>
              <a:t>5</a:t>
            </a:r>
            <a:r>
              <a:rPr lang="zh-CN" altLang="en-US" sz="1266" dirty="0">
                <a:solidFill>
                  <a:schemeClr val="tx1">
                    <a:lumMod val="50000"/>
                    <a:lumOff val="50000"/>
                  </a:schemeClr>
                </a:solidFill>
                <a:latin typeface="Arial"/>
                <a:ea typeface="微软雅黑"/>
                <a:sym typeface="Arial"/>
              </a:rPr>
              <a:t>分钟之内。</a:t>
            </a:r>
          </a:p>
        </p:txBody>
      </p:sp>
      <p:sp>
        <p:nvSpPr>
          <p:cNvPr id="40" name="矩形 39"/>
          <p:cNvSpPr/>
          <p:nvPr/>
        </p:nvSpPr>
        <p:spPr>
          <a:xfrm>
            <a:off x="6764079" y="4417606"/>
            <a:ext cx="1207785" cy="400375"/>
          </a:xfrm>
          <a:prstGeom prst="rect">
            <a:avLst/>
          </a:prstGeom>
        </p:spPr>
        <p:txBody>
          <a:bodyPr wrap="none" lIns="96402" tIns="48201" rIns="96402" bIns="48201">
            <a:spAutoFit/>
          </a:bodyPr>
          <a:lstStyle/>
          <a:p>
            <a:r>
              <a:rPr lang="zh-CN" altLang="en-US" sz="1969" dirty="0">
                <a:solidFill>
                  <a:schemeClr val="tx1">
                    <a:lumMod val="65000"/>
                    <a:lumOff val="35000"/>
                  </a:schemeClr>
                </a:solidFill>
                <a:latin typeface="Arial"/>
                <a:ea typeface="微软雅黑"/>
                <a:sym typeface="Arial"/>
              </a:rPr>
              <a:t>活动目标</a:t>
            </a:r>
          </a:p>
        </p:txBody>
      </p:sp>
      <p:grpSp>
        <p:nvGrpSpPr>
          <p:cNvPr id="3" name="组合 3"/>
          <p:cNvGrpSpPr/>
          <p:nvPr/>
        </p:nvGrpSpPr>
        <p:grpSpPr>
          <a:xfrm>
            <a:off x="644540" y="3535767"/>
            <a:ext cx="5601208" cy="1518403"/>
            <a:chOff x="609124" y="3352597"/>
            <a:chExt cx="5312706" cy="1440000"/>
          </a:xfrm>
        </p:grpSpPr>
        <p:sp>
          <p:nvSpPr>
            <p:cNvPr id="43" name="矩形 42"/>
            <p:cNvSpPr/>
            <p:nvPr/>
          </p:nvSpPr>
          <p:spPr>
            <a:xfrm>
              <a:off x="609124" y="3352597"/>
              <a:ext cx="5312706" cy="1440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0">
                <a:latin typeface="Arial"/>
                <a:ea typeface="微软雅黑"/>
                <a:sym typeface="Arial"/>
              </a:endParaRPr>
            </a:p>
          </p:txBody>
        </p:sp>
        <p:sp>
          <p:nvSpPr>
            <p:cNvPr id="44" name="矩形 43"/>
            <p:cNvSpPr/>
            <p:nvPr/>
          </p:nvSpPr>
          <p:spPr>
            <a:xfrm>
              <a:off x="1056427" y="3738982"/>
              <a:ext cx="4595878" cy="685504"/>
            </a:xfrm>
            <a:prstGeom prst="rect">
              <a:avLst/>
            </a:prstGeom>
          </p:spPr>
          <p:txBody>
            <a:bodyPr wrap="square">
              <a:spAutoFit/>
            </a:bodyPr>
            <a:lstStyle/>
            <a:p>
              <a:pPr algn="just">
                <a:lnSpc>
                  <a:spcPct val="140000"/>
                </a:lnSpc>
              </a:pPr>
              <a:r>
                <a:rPr lang="zh-CN" altLang="en-US" sz="1547" dirty="0">
                  <a:solidFill>
                    <a:schemeClr val="bg1"/>
                  </a:solidFill>
                  <a:latin typeface="Arial"/>
                  <a:ea typeface="微软雅黑"/>
                  <a:sym typeface="Arial"/>
                </a:rPr>
                <a:t>此处添加详细文本描述，建议与标题相关并符合整体语言风格，语言描述尽量简洁生动。</a:t>
              </a:r>
            </a:p>
          </p:txBody>
        </p:sp>
      </p:grpSp>
      <p:sp>
        <p:nvSpPr>
          <p:cNvPr id="48" name="矩形 47"/>
          <p:cNvSpPr/>
          <p:nvPr/>
        </p:nvSpPr>
        <p:spPr>
          <a:xfrm>
            <a:off x="6764076" y="4978839"/>
            <a:ext cx="5128283" cy="915453"/>
          </a:xfrm>
          <a:prstGeom prst="rect">
            <a:avLst/>
          </a:prstGeom>
        </p:spPr>
        <p:txBody>
          <a:bodyPr wrap="square" lIns="96402" tIns="48201" rIns="96402" bIns="48201">
            <a:spAutoFit/>
          </a:bodyPr>
          <a:lstStyle/>
          <a:p>
            <a:pPr algn="just">
              <a:lnSpc>
                <a:spcPct val="140000"/>
              </a:lnSpc>
            </a:pPr>
            <a:r>
              <a:rPr lang="zh-CN" altLang="en-US" sz="1266" dirty="0">
                <a:solidFill>
                  <a:schemeClr val="tx1">
                    <a:lumMod val="50000"/>
                    <a:lumOff val="50000"/>
                  </a:schemeClr>
                </a:solidFill>
                <a:latin typeface="Arial"/>
                <a:ea typeface="微软雅黑"/>
                <a:sym typeface="Arial"/>
              </a:rPr>
              <a:t>此处添加详细文本描述，建议与标题相关并符合整体语言风格，语言描述尽量简洁生动。尽量将每页幻灯片的字数控制在</a:t>
            </a:r>
            <a:r>
              <a:rPr lang="en-US" altLang="zh-CN" sz="1266" dirty="0">
                <a:solidFill>
                  <a:schemeClr val="tx1">
                    <a:lumMod val="50000"/>
                    <a:lumOff val="50000"/>
                  </a:schemeClr>
                </a:solidFill>
                <a:latin typeface="Arial"/>
                <a:ea typeface="微软雅黑"/>
                <a:sym typeface="Arial"/>
              </a:rPr>
              <a:t>200</a:t>
            </a:r>
            <a:r>
              <a:rPr lang="zh-CN" altLang="en-US" sz="1266" dirty="0">
                <a:solidFill>
                  <a:schemeClr val="tx1">
                    <a:lumMod val="50000"/>
                    <a:lumOff val="50000"/>
                  </a:schemeClr>
                </a:solidFill>
                <a:latin typeface="Arial"/>
                <a:ea typeface="微软雅黑"/>
                <a:sym typeface="Arial"/>
              </a:rPr>
              <a:t>字以内，据统计每页幻灯片的播放时间最好控制在</a:t>
            </a:r>
            <a:r>
              <a:rPr lang="en-US" altLang="zh-CN" sz="1266" dirty="0">
                <a:solidFill>
                  <a:schemeClr val="tx1">
                    <a:lumMod val="50000"/>
                    <a:lumOff val="50000"/>
                  </a:schemeClr>
                </a:solidFill>
                <a:latin typeface="Arial"/>
                <a:ea typeface="微软雅黑"/>
                <a:sym typeface="Arial"/>
              </a:rPr>
              <a:t>5</a:t>
            </a:r>
            <a:r>
              <a:rPr lang="zh-CN" altLang="en-US" sz="1266" dirty="0">
                <a:solidFill>
                  <a:schemeClr val="tx1">
                    <a:lumMod val="50000"/>
                    <a:lumOff val="50000"/>
                  </a:schemeClr>
                </a:solidFill>
                <a:latin typeface="Arial"/>
                <a:ea typeface="微软雅黑"/>
                <a:sym typeface="Arial"/>
              </a:rPr>
              <a:t>分钟之内。</a:t>
            </a:r>
          </a:p>
        </p:txBody>
      </p:sp>
      <p:sp>
        <p:nvSpPr>
          <p:cNvPr id="10" name="矩形-5"/>
          <p:cNvSpPr/>
          <p:nvPr/>
        </p:nvSpPr>
        <p:spPr>
          <a:xfrm>
            <a:off x="596900" y="231949"/>
            <a:ext cx="3108543" cy="584775"/>
          </a:xfrm>
          <a:prstGeom prst="rect">
            <a:avLst/>
          </a:prstGeom>
        </p:spPr>
        <p:txBody>
          <a:bodyPr wrap="none">
            <a:spAutoFit/>
          </a:bodyPr>
          <a:lstStyle/>
          <a:p>
            <a:pPr>
              <a:buNone/>
            </a:pPr>
            <a:r>
              <a:rPr lang="zh-CN" altLang="en-US" sz="3200" spc="600" dirty="0" smtClean="0">
                <a:latin typeface="Arial"/>
                <a:ea typeface="微软雅黑"/>
                <a:sym typeface="Arial"/>
              </a:rPr>
              <a:t>添加标题文字</a:t>
            </a:r>
            <a:endParaRPr lang="en-US" altLang="zh-CN" sz="3200" spc="600" dirty="0">
              <a:latin typeface="Arial"/>
              <a:ea typeface="微软雅黑"/>
              <a:sym typeface="Arial"/>
            </a:endParaRPr>
          </a:p>
        </p:txBody>
      </p:sp>
      <p:sp>
        <p:nvSpPr>
          <p:cNvPr id="11" name="直角三角形-1"/>
          <p:cNvSpPr/>
          <p:nvPr/>
        </p:nvSpPr>
        <p:spPr>
          <a:xfrm rot="16200000">
            <a:off x="263021" y="357396"/>
            <a:ext cx="333879" cy="33387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latin typeface="Arial"/>
              <a:ea typeface="微软雅黑"/>
              <a:sym typeface="Arial"/>
            </a:endParaRPr>
          </a:p>
        </p:txBody>
      </p:sp>
    </p:spTree>
    <p:extLst>
      <p:ext uri="{BB962C8B-B14F-4D97-AF65-F5344CB8AC3E}">
        <p14:creationId xmlns:p14="http://schemas.microsoft.com/office/powerpoint/2010/main" val="1800603168"/>
      </p:ext>
    </p:extLst>
  </p:cSld>
  <p:clrMapOvr>
    <a:masterClrMapping/>
  </p:clrMapOvr>
  <mc:AlternateContent xmlns:mc="http://schemas.openxmlformats.org/markup-compatibility/2006" xmlns:p14="http://schemas.microsoft.com/office/powerpoint/2010/main">
    <mc:Choice Requires="p14">
      <p:transition spd="slow" p14:dur="1250" advTm="2000">
        <p14:flip dir="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iterate type="lt">
                                    <p:tmPct val="20000"/>
                                  </p:iterate>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Effect transition="in" filter="fade">
                                      <p:cBhvr>
                                        <p:cTn id="20" dur="500"/>
                                        <p:tgtEl>
                                          <p:spTgt spid="31"/>
                                        </p:tgtEl>
                                      </p:cBhvr>
                                    </p:animEffect>
                                  </p:childTnLst>
                                </p:cTn>
                              </p:par>
                            </p:childTnLst>
                          </p:cTn>
                        </p:par>
                        <p:par>
                          <p:cTn id="21" fill="hold">
                            <p:stCondLst>
                              <p:cond delay="1800"/>
                            </p:stCondLst>
                            <p:childTnLst>
                              <p:par>
                                <p:cTn id="22" presetID="42" presetClass="entr" presetSubtype="0"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1000"/>
                                        <p:tgtEl>
                                          <p:spTgt spid="38"/>
                                        </p:tgtEl>
                                      </p:cBhvr>
                                    </p:animEffect>
                                    <p:anim calcmode="lin" valueType="num">
                                      <p:cBhvr>
                                        <p:cTn id="25" dur="1000" fill="hold"/>
                                        <p:tgtEl>
                                          <p:spTgt spid="38"/>
                                        </p:tgtEl>
                                        <p:attrNameLst>
                                          <p:attrName>ppt_x</p:attrName>
                                        </p:attrNameLst>
                                      </p:cBhvr>
                                      <p:tavLst>
                                        <p:tav tm="0">
                                          <p:val>
                                            <p:strVal val="#ppt_x"/>
                                          </p:val>
                                        </p:tav>
                                        <p:tav tm="100000">
                                          <p:val>
                                            <p:strVal val="#ppt_x"/>
                                          </p:val>
                                        </p:tav>
                                      </p:tavLst>
                                    </p:anim>
                                    <p:anim calcmode="lin" valueType="num">
                                      <p:cBhvr>
                                        <p:cTn id="26" dur="1000" fill="hold"/>
                                        <p:tgtEl>
                                          <p:spTgt spid="38"/>
                                        </p:tgtEl>
                                        <p:attrNameLst>
                                          <p:attrName>ppt_y</p:attrName>
                                        </p:attrNameLst>
                                      </p:cBhvr>
                                      <p:tavLst>
                                        <p:tav tm="0">
                                          <p:val>
                                            <p:strVal val="#ppt_y+.1"/>
                                          </p:val>
                                        </p:tav>
                                        <p:tav tm="100000">
                                          <p:val>
                                            <p:strVal val="#ppt_y"/>
                                          </p:val>
                                        </p:tav>
                                      </p:tavLst>
                                    </p:anim>
                                  </p:childTnLst>
                                </p:cTn>
                              </p:par>
                            </p:childTnLst>
                          </p:cTn>
                        </p:par>
                        <p:par>
                          <p:cTn id="27" fill="hold">
                            <p:stCondLst>
                              <p:cond delay="2800"/>
                            </p:stCondLst>
                            <p:childTnLst>
                              <p:par>
                                <p:cTn id="28" presetID="53" presetClass="entr" presetSubtype="16" fill="hold" grpId="0" nodeType="afterEffect">
                                  <p:stCondLst>
                                    <p:cond delay="0"/>
                                  </p:stCondLst>
                                  <p:iterate type="lt">
                                    <p:tmPct val="20000"/>
                                  </p:iterate>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childTnLst>
                          </p:cTn>
                        </p:par>
                        <p:par>
                          <p:cTn id="33" fill="hold">
                            <p:stCondLst>
                              <p:cond delay="3600"/>
                            </p:stCondLst>
                            <p:childTnLst>
                              <p:par>
                                <p:cTn id="34" presetID="42" presetClass="entr" presetSubtype="0" fill="hold" grpId="0"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1000"/>
                                        <p:tgtEl>
                                          <p:spTgt spid="48"/>
                                        </p:tgtEl>
                                      </p:cBhvr>
                                    </p:animEffect>
                                    <p:anim calcmode="lin" valueType="num">
                                      <p:cBhvr>
                                        <p:cTn id="37" dur="1000" fill="hold"/>
                                        <p:tgtEl>
                                          <p:spTgt spid="48"/>
                                        </p:tgtEl>
                                        <p:attrNameLst>
                                          <p:attrName>ppt_x</p:attrName>
                                        </p:attrNameLst>
                                      </p:cBhvr>
                                      <p:tavLst>
                                        <p:tav tm="0">
                                          <p:val>
                                            <p:strVal val="#ppt_x"/>
                                          </p:val>
                                        </p:tav>
                                        <p:tav tm="100000">
                                          <p:val>
                                            <p:strVal val="#ppt_x"/>
                                          </p:val>
                                        </p:tav>
                                      </p:tavLst>
                                    </p:anim>
                                    <p:anim calcmode="lin" valueType="num">
                                      <p:cBhvr>
                                        <p:cTn id="38"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p:bldP spid="38" grpId="0"/>
      <p:bldP spid="40" grpId="0"/>
      <p:bldP spid="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Freeform 5"/>
          <p:cNvSpPr>
            <a:spLocks/>
          </p:cNvSpPr>
          <p:nvPr/>
        </p:nvSpPr>
        <p:spPr bwMode="auto">
          <a:xfrm flipH="1">
            <a:off x="5776494" y="2424024"/>
            <a:ext cx="1492592" cy="926490"/>
          </a:xfrm>
          <a:custGeom>
            <a:avLst/>
            <a:gdLst/>
            <a:ahLst/>
            <a:cxnLst>
              <a:cxn ang="0">
                <a:pos x="515" y="102"/>
              </a:cxn>
              <a:cxn ang="0">
                <a:pos x="366" y="194"/>
              </a:cxn>
              <a:cxn ang="0">
                <a:pos x="395" y="211"/>
              </a:cxn>
              <a:cxn ang="0">
                <a:pos x="414" y="257"/>
              </a:cxn>
              <a:cxn ang="0">
                <a:pos x="395" y="302"/>
              </a:cxn>
              <a:cxn ang="0">
                <a:pos x="350" y="320"/>
              </a:cxn>
              <a:cxn ang="0">
                <a:pos x="305" y="302"/>
              </a:cxn>
              <a:cxn ang="0">
                <a:pos x="287" y="257"/>
              </a:cxn>
              <a:cxn ang="0">
                <a:pos x="288" y="243"/>
              </a:cxn>
              <a:cxn ang="0">
                <a:pos x="171" y="315"/>
              </a:cxn>
              <a:cxn ang="0">
                <a:pos x="124" y="238"/>
              </a:cxn>
              <a:cxn ang="0">
                <a:pos x="109" y="262"/>
              </a:cxn>
              <a:cxn ang="0">
                <a:pos x="64" y="281"/>
              </a:cxn>
              <a:cxn ang="0">
                <a:pos x="18" y="262"/>
              </a:cxn>
              <a:cxn ang="0">
                <a:pos x="0" y="217"/>
              </a:cxn>
              <a:cxn ang="0">
                <a:pos x="18" y="172"/>
              </a:cxn>
              <a:cxn ang="0">
                <a:pos x="64" y="153"/>
              </a:cxn>
              <a:cxn ang="0">
                <a:pos x="74" y="154"/>
              </a:cxn>
              <a:cxn ang="0">
                <a:pos x="29" y="80"/>
              </a:cxn>
              <a:cxn ang="0">
                <a:pos x="115" y="31"/>
              </a:cxn>
              <a:cxn ang="0">
                <a:pos x="278" y="3"/>
              </a:cxn>
              <a:cxn ang="0">
                <a:pos x="445" y="52"/>
              </a:cxn>
              <a:cxn ang="0">
                <a:pos x="515" y="102"/>
              </a:cxn>
            </a:cxnLst>
            <a:rect l="0" t="0" r="r" b="b"/>
            <a:pathLst>
              <a:path w="515" h="320">
                <a:moveTo>
                  <a:pt x="515" y="102"/>
                </a:moveTo>
                <a:cubicBezTo>
                  <a:pt x="366" y="194"/>
                  <a:pt x="366" y="194"/>
                  <a:pt x="366" y="194"/>
                </a:cubicBezTo>
                <a:cubicBezTo>
                  <a:pt x="377" y="197"/>
                  <a:pt x="387" y="203"/>
                  <a:pt x="395" y="211"/>
                </a:cubicBezTo>
                <a:cubicBezTo>
                  <a:pt x="408" y="224"/>
                  <a:pt x="414" y="239"/>
                  <a:pt x="414" y="257"/>
                </a:cubicBezTo>
                <a:cubicBezTo>
                  <a:pt x="414" y="274"/>
                  <a:pt x="408" y="289"/>
                  <a:pt x="395" y="302"/>
                </a:cubicBezTo>
                <a:cubicBezTo>
                  <a:pt x="383" y="314"/>
                  <a:pt x="368" y="320"/>
                  <a:pt x="350" y="320"/>
                </a:cubicBezTo>
                <a:cubicBezTo>
                  <a:pt x="333" y="320"/>
                  <a:pt x="318" y="314"/>
                  <a:pt x="305" y="302"/>
                </a:cubicBezTo>
                <a:cubicBezTo>
                  <a:pt x="293" y="289"/>
                  <a:pt x="287" y="274"/>
                  <a:pt x="287" y="257"/>
                </a:cubicBezTo>
                <a:cubicBezTo>
                  <a:pt x="287" y="252"/>
                  <a:pt x="287" y="247"/>
                  <a:pt x="288" y="243"/>
                </a:cubicBezTo>
                <a:cubicBezTo>
                  <a:pt x="171" y="315"/>
                  <a:pt x="171" y="315"/>
                  <a:pt x="171" y="315"/>
                </a:cubicBezTo>
                <a:cubicBezTo>
                  <a:pt x="124" y="238"/>
                  <a:pt x="124" y="238"/>
                  <a:pt x="124" y="238"/>
                </a:cubicBezTo>
                <a:cubicBezTo>
                  <a:pt x="121" y="247"/>
                  <a:pt x="116" y="255"/>
                  <a:pt x="109" y="262"/>
                </a:cubicBezTo>
                <a:cubicBezTo>
                  <a:pt x="96" y="275"/>
                  <a:pt x="81" y="281"/>
                  <a:pt x="64" y="281"/>
                </a:cubicBezTo>
                <a:cubicBezTo>
                  <a:pt x="46" y="281"/>
                  <a:pt x="31" y="275"/>
                  <a:pt x="18" y="262"/>
                </a:cubicBezTo>
                <a:cubicBezTo>
                  <a:pt x="6" y="250"/>
                  <a:pt x="0" y="235"/>
                  <a:pt x="0" y="217"/>
                </a:cubicBezTo>
                <a:cubicBezTo>
                  <a:pt x="0" y="200"/>
                  <a:pt x="6" y="184"/>
                  <a:pt x="18" y="172"/>
                </a:cubicBezTo>
                <a:cubicBezTo>
                  <a:pt x="31" y="160"/>
                  <a:pt x="46" y="153"/>
                  <a:pt x="64" y="153"/>
                </a:cubicBezTo>
                <a:cubicBezTo>
                  <a:pt x="67" y="153"/>
                  <a:pt x="71" y="154"/>
                  <a:pt x="74" y="154"/>
                </a:cubicBezTo>
                <a:cubicBezTo>
                  <a:pt x="29" y="80"/>
                  <a:pt x="29" y="80"/>
                  <a:pt x="29" y="80"/>
                </a:cubicBezTo>
                <a:cubicBezTo>
                  <a:pt x="55" y="60"/>
                  <a:pt x="84" y="43"/>
                  <a:pt x="115" y="31"/>
                </a:cubicBezTo>
                <a:cubicBezTo>
                  <a:pt x="167" y="9"/>
                  <a:pt x="221" y="0"/>
                  <a:pt x="278" y="3"/>
                </a:cubicBezTo>
                <a:cubicBezTo>
                  <a:pt x="337" y="7"/>
                  <a:pt x="392" y="23"/>
                  <a:pt x="445" y="52"/>
                </a:cubicBezTo>
                <a:cubicBezTo>
                  <a:pt x="471" y="67"/>
                  <a:pt x="494" y="84"/>
                  <a:pt x="515" y="102"/>
                </a:cubicBezTo>
                <a:close/>
              </a:path>
            </a:pathLst>
          </a:custGeom>
          <a:solidFill>
            <a:schemeClr val="accent3"/>
          </a:solidFill>
          <a:ln w="19050">
            <a:solidFill>
              <a:schemeClr val="bg1"/>
            </a:solid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2400">
              <a:latin typeface="Arial"/>
              <a:ea typeface="微软雅黑"/>
              <a:cs typeface="+mn-ea"/>
              <a:sym typeface="Arial"/>
            </a:endParaRPr>
          </a:p>
        </p:txBody>
      </p:sp>
      <p:sp>
        <p:nvSpPr>
          <p:cNvPr id="5126" name="Freeform 6"/>
          <p:cNvSpPr>
            <a:spLocks/>
          </p:cNvSpPr>
          <p:nvPr/>
        </p:nvSpPr>
        <p:spPr bwMode="auto">
          <a:xfrm flipH="1">
            <a:off x="5454785" y="2719424"/>
            <a:ext cx="1327090" cy="1491045"/>
          </a:xfrm>
          <a:custGeom>
            <a:avLst/>
            <a:gdLst/>
            <a:ahLst/>
            <a:cxnLst>
              <a:cxn ang="0">
                <a:pos x="458" y="345"/>
              </a:cxn>
              <a:cxn ang="0">
                <a:pos x="365" y="403"/>
              </a:cxn>
              <a:cxn ang="0">
                <a:pos x="365" y="402"/>
              </a:cxn>
              <a:cxn ang="0">
                <a:pos x="346" y="356"/>
              </a:cxn>
              <a:cxn ang="0">
                <a:pos x="301" y="338"/>
              </a:cxn>
              <a:cxn ang="0">
                <a:pos x="256" y="356"/>
              </a:cxn>
              <a:cxn ang="0">
                <a:pos x="237" y="402"/>
              </a:cxn>
              <a:cxn ang="0">
                <a:pos x="256" y="447"/>
              </a:cxn>
              <a:cxn ang="0">
                <a:pos x="273" y="459"/>
              </a:cxn>
              <a:cxn ang="0">
                <a:pos x="184" y="515"/>
              </a:cxn>
              <a:cxn ang="0">
                <a:pos x="122" y="411"/>
              </a:cxn>
              <a:cxn ang="0">
                <a:pos x="109" y="429"/>
              </a:cxn>
              <a:cxn ang="0">
                <a:pos x="64" y="448"/>
              </a:cxn>
              <a:cxn ang="0">
                <a:pos x="18" y="429"/>
              </a:cxn>
              <a:cxn ang="0">
                <a:pos x="0" y="385"/>
              </a:cxn>
              <a:cxn ang="0">
                <a:pos x="18" y="339"/>
              </a:cxn>
              <a:cxn ang="0">
                <a:pos x="64" y="321"/>
              </a:cxn>
              <a:cxn ang="0">
                <a:pos x="67" y="321"/>
              </a:cxn>
              <a:cxn ang="0">
                <a:pos x="3" y="213"/>
              </a:cxn>
              <a:cxn ang="0">
                <a:pos x="120" y="141"/>
              </a:cxn>
              <a:cxn ang="0">
                <a:pos x="119" y="155"/>
              </a:cxn>
              <a:cxn ang="0">
                <a:pos x="137" y="200"/>
              </a:cxn>
              <a:cxn ang="0">
                <a:pos x="182" y="218"/>
              </a:cxn>
              <a:cxn ang="0">
                <a:pos x="227" y="200"/>
              </a:cxn>
              <a:cxn ang="0">
                <a:pos x="246" y="155"/>
              </a:cxn>
              <a:cxn ang="0">
                <a:pos x="227" y="109"/>
              </a:cxn>
              <a:cxn ang="0">
                <a:pos x="198" y="92"/>
              </a:cxn>
              <a:cxn ang="0">
                <a:pos x="347" y="0"/>
              </a:cxn>
              <a:cxn ang="0">
                <a:pos x="443" y="159"/>
              </a:cxn>
              <a:cxn ang="0">
                <a:pos x="447" y="305"/>
              </a:cxn>
              <a:cxn ang="0">
                <a:pos x="458" y="345"/>
              </a:cxn>
            </a:cxnLst>
            <a:rect l="0" t="0" r="r" b="b"/>
            <a:pathLst>
              <a:path w="458" h="515">
                <a:moveTo>
                  <a:pt x="458" y="345"/>
                </a:moveTo>
                <a:cubicBezTo>
                  <a:pt x="365" y="403"/>
                  <a:pt x="365" y="403"/>
                  <a:pt x="365" y="403"/>
                </a:cubicBezTo>
                <a:cubicBezTo>
                  <a:pt x="365" y="402"/>
                  <a:pt x="365" y="402"/>
                  <a:pt x="365" y="402"/>
                </a:cubicBezTo>
                <a:cubicBezTo>
                  <a:pt x="365" y="384"/>
                  <a:pt x="358" y="369"/>
                  <a:pt x="346" y="356"/>
                </a:cubicBezTo>
                <a:cubicBezTo>
                  <a:pt x="334" y="344"/>
                  <a:pt x="319" y="338"/>
                  <a:pt x="301" y="338"/>
                </a:cubicBezTo>
                <a:cubicBezTo>
                  <a:pt x="283" y="338"/>
                  <a:pt x="268" y="344"/>
                  <a:pt x="256" y="356"/>
                </a:cubicBezTo>
                <a:cubicBezTo>
                  <a:pt x="243" y="369"/>
                  <a:pt x="237" y="384"/>
                  <a:pt x="237" y="402"/>
                </a:cubicBezTo>
                <a:cubicBezTo>
                  <a:pt x="237" y="419"/>
                  <a:pt x="243" y="434"/>
                  <a:pt x="256" y="447"/>
                </a:cubicBezTo>
                <a:cubicBezTo>
                  <a:pt x="261" y="452"/>
                  <a:pt x="267" y="456"/>
                  <a:pt x="273" y="459"/>
                </a:cubicBezTo>
                <a:cubicBezTo>
                  <a:pt x="184" y="515"/>
                  <a:pt x="184" y="515"/>
                  <a:pt x="184" y="515"/>
                </a:cubicBezTo>
                <a:cubicBezTo>
                  <a:pt x="122" y="411"/>
                  <a:pt x="122" y="411"/>
                  <a:pt x="122" y="411"/>
                </a:cubicBezTo>
                <a:cubicBezTo>
                  <a:pt x="119" y="418"/>
                  <a:pt x="114" y="424"/>
                  <a:pt x="109" y="429"/>
                </a:cubicBezTo>
                <a:cubicBezTo>
                  <a:pt x="96" y="442"/>
                  <a:pt x="81" y="448"/>
                  <a:pt x="64" y="448"/>
                </a:cubicBezTo>
                <a:cubicBezTo>
                  <a:pt x="46" y="448"/>
                  <a:pt x="31" y="442"/>
                  <a:pt x="18" y="429"/>
                </a:cubicBezTo>
                <a:cubicBezTo>
                  <a:pt x="6" y="417"/>
                  <a:pt x="0" y="402"/>
                  <a:pt x="0" y="385"/>
                </a:cubicBezTo>
                <a:cubicBezTo>
                  <a:pt x="0" y="367"/>
                  <a:pt x="6" y="352"/>
                  <a:pt x="18" y="339"/>
                </a:cubicBezTo>
                <a:cubicBezTo>
                  <a:pt x="31" y="327"/>
                  <a:pt x="46" y="321"/>
                  <a:pt x="64" y="321"/>
                </a:cubicBezTo>
                <a:cubicBezTo>
                  <a:pt x="65" y="321"/>
                  <a:pt x="66" y="321"/>
                  <a:pt x="67" y="321"/>
                </a:cubicBezTo>
                <a:cubicBezTo>
                  <a:pt x="3" y="213"/>
                  <a:pt x="3" y="213"/>
                  <a:pt x="3" y="213"/>
                </a:cubicBezTo>
                <a:cubicBezTo>
                  <a:pt x="120" y="141"/>
                  <a:pt x="120" y="141"/>
                  <a:pt x="120" y="141"/>
                </a:cubicBezTo>
                <a:cubicBezTo>
                  <a:pt x="119" y="145"/>
                  <a:pt x="119" y="150"/>
                  <a:pt x="119" y="155"/>
                </a:cubicBezTo>
                <a:cubicBezTo>
                  <a:pt x="119" y="172"/>
                  <a:pt x="125" y="187"/>
                  <a:pt x="137" y="200"/>
                </a:cubicBezTo>
                <a:cubicBezTo>
                  <a:pt x="150" y="212"/>
                  <a:pt x="165" y="218"/>
                  <a:pt x="182" y="218"/>
                </a:cubicBezTo>
                <a:cubicBezTo>
                  <a:pt x="200" y="218"/>
                  <a:pt x="215" y="212"/>
                  <a:pt x="227" y="200"/>
                </a:cubicBezTo>
                <a:cubicBezTo>
                  <a:pt x="240" y="187"/>
                  <a:pt x="246" y="172"/>
                  <a:pt x="246" y="155"/>
                </a:cubicBezTo>
                <a:cubicBezTo>
                  <a:pt x="246" y="137"/>
                  <a:pt x="240" y="122"/>
                  <a:pt x="227" y="109"/>
                </a:cubicBezTo>
                <a:cubicBezTo>
                  <a:pt x="219" y="101"/>
                  <a:pt x="209" y="95"/>
                  <a:pt x="198" y="92"/>
                </a:cubicBezTo>
                <a:cubicBezTo>
                  <a:pt x="347" y="0"/>
                  <a:pt x="347" y="0"/>
                  <a:pt x="347" y="0"/>
                </a:cubicBezTo>
                <a:cubicBezTo>
                  <a:pt x="396" y="43"/>
                  <a:pt x="428" y="97"/>
                  <a:pt x="443" y="159"/>
                </a:cubicBezTo>
                <a:cubicBezTo>
                  <a:pt x="454" y="205"/>
                  <a:pt x="456" y="254"/>
                  <a:pt x="447" y="305"/>
                </a:cubicBezTo>
                <a:cubicBezTo>
                  <a:pt x="445" y="314"/>
                  <a:pt x="449" y="328"/>
                  <a:pt x="458" y="345"/>
                </a:cubicBezTo>
                <a:close/>
              </a:path>
            </a:pathLst>
          </a:custGeom>
          <a:solidFill>
            <a:schemeClr val="accent2"/>
          </a:solidFill>
          <a:ln w="19050">
            <a:solidFill>
              <a:schemeClr val="bg1"/>
            </a:solid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2400">
              <a:latin typeface="Arial"/>
              <a:ea typeface="微软雅黑"/>
              <a:cs typeface="+mn-ea"/>
              <a:sym typeface="Arial"/>
            </a:endParaRPr>
          </a:p>
        </p:txBody>
      </p:sp>
      <p:sp>
        <p:nvSpPr>
          <p:cNvPr id="5127" name="Freeform 7"/>
          <p:cNvSpPr>
            <a:spLocks/>
          </p:cNvSpPr>
          <p:nvPr/>
        </p:nvSpPr>
        <p:spPr bwMode="auto">
          <a:xfrm flipH="1">
            <a:off x="5219656" y="3698500"/>
            <a:ext cx="1028574" cy="1099722"/>
          </a:xfrm>
          <a:custGeom>
            <a:avLst/>
            <a:gdLst/>
            <a:ahLst/>
            <a:cxnLst>
              <a:cxn ang="0">
                <a:pos x="114" y="365"/>
              </a:cxn>
              <a:cxn ang="0">
                <a:pos x="92" y="330"/>
              </a:cxn>
              <a:cxn ang="0">
                <a:pos x="132" y="311"/>
              </a:cxn>
              <a:cxn ang="0">
                <a:pos x="151" y="266"/>
              </a:cxn>
              <a:cxn ang="0">
                <a:pos x="132" y="221"/>
              </a:cxn>
              <a:cxn ang="0">
                <a:pos x="87" y="202"/>
              </a:cxn>
              <a:cxn ang="0">
                <a:pos x="42" y="221"/>
              </a:cxn>
              <a:cxn ang="0">
                <a:pos x="33" y="232"/>
              </a:cxn>
              <a:cxn ang="0">
                <a:pos x="0" y="177"/>
              </a:cxn>
              <a:cxn ang="0">
                <a:pos x="89" y="121"/>
              </a:cxn>
              <a:cxn ang="0">
                <a:pos x="72" y="109"/>
              </a:cxn>
              <a:cxn ang="0">
                <a:pos x="53" y="64"/>
              </a:cxn>
              <a:cxn ang="0">
                <a:pos x="72" y="18"/>
              </a:cxn>
              <a:cxn ang="0">
                <a:pos x="117" y="0"/>
              </a:cxn>
              <a:cxn ang="0">
                <a:pos x="162" y="18"/>
              </a:cxn>
              <a:cxn ang="0">
                <a:pos x="181" y="64"/>
              </a:cxn>
              <a:cxn ang="0">
                <a:pos x="181" y="65"/>
              </a:cxn>
              <a:cxn ang="0">
                <a:pos x="274" y="7"/>
              </a:cxn>
              <a:cxn ang="0">
                <a:pos x="294" y="42"/>
              </a:cxn>
              <a:cxn ang="0">
                <a:pos x="344" y="112"/>
              </a:cxn>
              <a:cxn ang="0">
                <a:pos x="351" y="146"/>
              </a:cxn>
              <a:cxn ang="0">
                <a:pos x="324" y="167"/>
              </a:cxn>
              <a:cxn ang="0">
                <a:pos x="309" y="190"/>
              </a:cxn>
              <a:cxn ang="0">
                <a:pos x="313" y="216"/>
              </a:cxn>
              <a:cxn ang="0">
                <a:pos x="295" y="233"/>
              </a:cxn>
              <a:cxn ang="0">
                <a:pos x="277" y="236"/>
              </a:cxn>
              <a:cxn ang="0">
                <a:pos x="291" y="240"/>
              </a:cxn>
              <a:cxn ang="0">
                <a:pos x="305" y="256"/>
              </a:cxn>
              <a:cxn ang="0">
                <a:pos x="287" y="276"/>
              </a:cxn>
              <a:cxn ang="0">
                <a:pos x="269" y="285"/>
              </a:cxn>
              <a:cxn ang="0">
                <a:pos x="264" y="314"/>
              </a:cxn>
              <a:cxn ang="0">
                <a:pos x="253" y="361"/>
              </a:cxn>
              <a:cxn ang="0">
                <a:pos x="235" y="378"/>
              </a:cxn>
              <a:cxn ang="0">
                <a:pos x="214" y="379"/>
              </a:cxn>
              <a:cxn ang="0">
                <a:pos x="177" y="372"/>
              </a:cxn>
              <a:cxn ang="0">
                <a:pos x="117" y="366"/>
              </a:cxn>
              <a:cxn ang="0">
                <a:pos x="114" y="365"/>
              </a:cxn>
            </a:cxnLst>
            <a:rect l="0" t="0" r="r" b="b"/>
            <a:pathLst>
              <a:path w="355" h="380">
                <a:moveTo>
                  <a:pt x="114" y="365"/>
                </a:moveTo>
                <a:cubicBezTo>
                  <a:pt x="92" y="330"/>
                  <a:pt x="92" y="330"/>
                  <a:pt x="92" y="330"/>
                </a:cubicBezTo>
                <a:cubicBezTo>
                  <a:pt x="108" y="329"/>
                  <a:pt x="121" y="323"/>
                  <a:pt x="132" y="311"/>
                </a:cubicBezTo>
                <a:cubicBezTo>
                  <a:pt x="145" y="299"/>
                  <a:pt x="151" y="284"/>
                  <a:pt x="151" y="266"/>
                </a:cubicBezTo>
                <a:cubicBezTo>
                  <a:pt x="151" y="249"/>
                  <a:pt x="145" y="233"/>
                  <a:pt x="132" y="221"/>
                </a:cubicBezTo>
                <a:cubicBezTo>
                  <a:pt x="120" y="209"/>
                  <a:pt x="105" y="202"/>
                  <a:pt x="87" y="202"/>
                </a:cubicBezTo>
                <a:cubicBezTo>
                  <a:pt x="70" y="202"/>
                  <a:pt x="54" y="209"/>
                  <a:pt x="42" y="221"/>
                </a:cubicBezTo>
                <a:cubicBezTo>
                  <a:pt x="38" y="224"/>
                  <a:pt x="36" y="228"/>
                  <a:pt x="33" y="232"/>
                </a:cubicBezTo>
                <a:cubicBezTo>
                  <a:pt x="0" y="177"/>
                  <a:pt x="0" y="177"/>
                  <a:pt x="0" y="177"/>
                </a:cubicBezTo>
                <a:cubicBezTo>
                  <a:pt x="89" y="121"/>
                  <a:pt x="89" y="121"/>
                  <a:pt x="89" y="121"/>
                </a:cubicBezTo>
                <a:cubicBezTo>
                  <a:pt x="83" y="118"/>
                  <a:pt x="77" y="114"/>
                  <a:pt x="72" y="109"/>
                </a:cubicBezTo>
                <a:cubicBezTo>
                  <a:pt x="59" y="96"/>
                  <a:pt x="53" y="81"/>
                  <a:pt x="53" y="64"/>
                </a:cubicBezTo>
                <a:cubicBezTo>
                  <a:pt x="53" y="46"/>
                  <a:pt x="59" y="31"/>
                  <a:pt x="72" y="18"/>
                </a:cubicBezTo>
                <a:cubicBezTo>
                  <a:pt x="84" y="6"/>
                  <a:pt x="99" y="0"/>
                  <a:pt x="117" y="0"/>
                </a:cubicBezTo>
                <a:cubicBezTo>
                  <a:pt x="135" y="0"/>
                  <a:pt x="150" y="6"/>
                  <a:pt x="162" y="18"/>
                </a:cubicBezTo>
                <a:cubicBezTo>
                  <a:pt x="174" y="31"/>
                  <a:pt x="181" y="46"/>
                  <a:pt x="181" y="64"/>
                </a:cubicBezTo>
                <a:cubicBezTo>
                  <a:pt x="181" y="64"/>
                  <a:pt x="181" y="64"/>
                  <a:pt x="181" y="65"/>
                </a:cubicBezTo>
                <a:cubicBezTo>
                  <a:pt x="274" y="7"/>
                  <a:pt x="274" y="7"/>
                  <a:pt x="274" y="7"/>
                </a:cubicBezTo>
                <a:cubicBezTo>
                  <a:pt x="279" y="17"/>
                  <a:pt x="286" y="29"/>
                  <a:pt x="294" y="42"/>
                </a:cubicBezTo>
                <a:cubicBezTo>
                  <a:pt x="321" y="79"/>
                  <a:pt x="338" y="102"/>
                  <a:pt x="344" y="112"/>
                </a:cubicBezTo>
                <a:cubicBezTo>
                  <a:pt x="353" y="127"/>
                  <a:pt x="355" y="138"/>
                  <a:pt x="351" y="146"/>
                </a:cubicBezTo>
                <a:cubicBezTo>
                  <a:pt x="348" y="154"/>
                  <a:pt x="339" y="160"/>
                  <a:pt x="324" y="167"/>
                </a:cubicBezTo>
                <a:cubicBezTo>
                  <a:pt x="312" y="172"/>
                  <a:pt x="307" y="180"/>
                  <a:pt x="309" y="190"/>
                </a:cubicBezTo>
                <a:cubicBezTo>
                  <a:pt x="309" y="196"/>
                  <a:pt x="311" y="204"/>
                  <a:pt x="313" y="216"/>
                </a:cubicBezTo>
                <a:cubicBezTo>
                  <a:pt x="313" y="223"/>
                  <a:pt x="307" y="229"/>
                  <a:pt x="295" y="233"/>
                </a:cubicBezTo>
                <a:cubicBezTo>
                  <a:pt x="289" y="235"/>
                  <a:pt x="283" y="236"/>
                  <a:pt x="277" y="236"/>
                </a:cubicBezTo>
                <a:cubicBezTo>
                  <a:pt x="282" y="237"/>
                  <a:pt x="286" y="238"/>
                  <a:pt x="291" y="240"/>
                </a:cubicBezTo>
                <a:cubicBezTo>
                  <a:pt x="301" y="244"/>
                  <a:pt x="305" y="249"/>
                  <a:pt x="305" y="256"/>
                </a:cubicBezTo>
                <a:cubicBezTo>
                  <a:pt x="305" y="263"/>
                  <a:pt x="299" y="270"/>
                  <a:pt x="287" y="276"/>
                </a:cubicBezTo>
                <a:cubicBezTo>
                  <a:pt x="281" y="280"/>
                  <a:pt x="275" y="283"/>
                  <a:pt x="269" y="285"/>
                </a:cubicBezTo>
                <a:cubicBezTo>
                  <a:pt x="264" y="289"/>
                  <a:pt x="263" y="299"/>
                  <a:pt x="264" y="314"/>
                </a:cubicBezTo>
                <a:cubicBezTo>
                  <a:pt x="265" y="332"/>
                  <a:pt x="261" y="347"/>
                  <a:pt x="253" y="361"/>
                </a:cubicBezTo>
                <a:cubicBezTo>
                  <a:pt x="247" y="370"/>
                  <a:pt x="241" y="376"/>
                  <a:pt x="235" y="378"/>
                </a:cubicBezTo>
                <a:cubicBezTo>
                  <a:pt x="230" y="380"/>
                  <a:pt x="223" y="380"/>
                  <a:pt x="214" y="379"/>
                </a:cubicBezTo>
                <a:cubicBezTo>
                  <a:pt x="208" y="378"/>
                  <a:pt x="196" y="375"/>
                  <a:pt x="177" y="372"/>
                </a:cubicBezTo>
                <a:cubicBezTo>
                  <a:pt x="158" y="368"/>
                  <a:pt x="138" y="366"/>
                  <a:pt x="117" y="366"/>
                </a:cubicBezTo>
                <a:cubicBezTo>
                  <a:pt x="116" y="365"/>
                  <a:pt x="115" y="365"/>
                  <a:pt x="114" y="365"/>
                </a:cubicBezTo>
                <a:close/>
              </a:path>
            </a:pathLst>
          </a:custGeom>
          <a:solidFill>
            <a:schemeClr val="accent1"/>
          </a:solidFill>
          <a:ln w="19050">
            <a:solidFill>
              <a:schemeClr val="bg1"/>
            </a:solid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2400">
              <a:latin typeface="Arial"/>
              <a:ea typeface="微软雅黑"/>
              <a:cs typeface="+mn-ea"/>
              <a:sym typeface="Arial"/>
            </a:endParaRPr>
          </a:p>
        </p:txBody>
      </p:sp>
      <p:sp>
        <p:nvSpPr>
          <p:cNvPr id="5128" name="Freeform 8"/>
          <p:cNvSpPr>
            <a:spLocks/>
          </p:cNvSpPr>
          <p:nvPr/>
        </p:nvSpPr>
        <p:spPr bwMode="auto">
          <a:xfrm flipH="1">
            <a:off x="6248254" y="3336567"/>
            <a:ext cx="1325546" cy="1407520"/>
          </a:xfrm>
          <a:custGeom>
            <a:avLst/>
            <a:gdLst/>
            <a:ahLst/>
            <a:cxnLst>
              <a:cxn ang="0">
                <a:pos x="457" y="302"/>
              </a:cxn>
              <a:cxn ang="0">
                <a:pos x="367" y="357"/>
              </a:cxn>
              <a:cxn ang="0">
                <a:pos x="382" y="368"/>
              </a:cxn>
              <a:cxn ang="0">
                <a:pos x="400" y="414"/>
              </a:cxn>
              <a:cxn ang="0">
                <a:pos x="382" y="458"/>
              </a:cxn>
              <a:cxn ang="0">
                <a:pos x="337" y="477"/>
              </a:cxn>
              <a:cxn ang="0">
                <a:pos x="291" y="458"/>
              </a:cxn>
              <a:cxn ang="0">
                <a:pos x="273" y="416"/>
              </a:cxn>
              <a:cxn ang="0">
                <a:pos x="158" y="486"/>
              </a:cxn>
              <a:cxn ang="0">
                <a:pos x="148" y="435"/>
              </a:cxn>
              <a:cxn ang="0">
                <a:pos x="139" y="403"/>
              </a:cxn>
              <a:cxn ang="0">
                <a:pos x="108" y="372"/>
              </a:cxn>
              <a:cxn ang="0">
                <a:pos x="45" y="283"/>
              </a:cxn>
              <a:cxn ang="0">
                <a:pos x="0" y="172"/>
              </a:cxn>
              <a:cxn ang="0">
                <a:pos x="83" y="120"/>
              </a:cxn>
              <a:cxn ang="0">
                <a:pos x="83" y="125"/>
              </a:cxn>
              <a:cxn ang="0">
                <a:pos x="101" y="170"/>
              </a:cxn>
              <a:cxn ang="0">
                <a:pos x="146" y="188"/>
              </a:cxn>
              <a:cxn ang="0">
                <a:pos x="191" y="170"/>
              </a:cxn>
              <a:cxn ang="0">
                <a:pos x="210" y="125"/>
              </a:cxn>
              <a:cxn ang="0">
                <a:pos x="191" y="79"/>
              </a:cxn>
              <a:cxn ang="0">
                <a:pos x="171" y="65"/>
              </a:cxn>
              <a:cxn ang="0">
                <a:pos x="276" y="0"/>
              </a:cxn>
              <a:cxn ang="0">
                <a:pos x="340" y="108"/>
              </a:cxn>
              <a:cxn ang="0">
                <a:pos x="337" y="108"/>
              </a:cxn>
              <a:cxn ang="0">
                <a:pos x="291" y="126"/>
              </a:cxn>
              <a:cxn ang="0">
                <a:pos x="273" y="172"/>
              </a:cxn>
              <a:cxn ang="0">
                <a:pos x="291" y="216"/>
              </a:cxn>
              <a:cxn ang="0">
                <a:pos x="337" y="235"/>
              </a:cxn>
              <a:cxn ang="0">
                <a:pos x="382" y="216"/>
              </a:cxn>
              <a:cxn ang="0">
                <a:pos x="395" y="198"/>
              </a:cxn>
              <a:cxn ang="0">
                <a:pos x="457" y="302"/>
              </a:cxn>
            </a:cxnLst>
            <a:rect l="0" t="0" r="r" b="b"/>
            <a:pathLst>
              <a:path w="457" h="486">
                <a:moveTo>
                  <a:pt x="457" y="302"/>
                </a:moveTo>
                <a:cubicBezTo>
                  <a:pt x="367" y="357"/>
                  <a:pt x="367" y="357"/>
                  <a:pt x="367" y="357"/>
                </a:cubicBezTo>
                <a:cubicBezTo>
                  <a:pt x="372" y="360"/>
                  <a:pt x="377" y="364"/>
                  <a:pt x="382" y="368"/>
                </a:cubicBezTo>
                <a:cubicBezTo>
                  <a:pt x="394" y="381"/>
                  <a:pt x="400" y="396"/>
                  <a:pt x="400" y="414"/>
                </a:cubicBezTo>
                <a:cubicBezTo>
                  <a:pt x="400" y="431"/>
                  <a:pt x="394" y="446"/>
                  <a:pt x="382" y="458"/>
                </a:cubicBezTo>
                <a:cubicBezTo>
                  <a:pt x="369" y="471"/>
                  <a:pt x="354" y="477"/>
                  <a:pt x="337" y="477"/>
                </a:cubicBezTo>
                <a:cubicBezTo>
                  <a:pt x="319" y="477"/>
                  <a:pt x="304" y="471"/>
                  <a:pt x="291" y="458"/>
                </a:cubicBezTo>
                <a:cubicBezTo>
                  <a:pt x="280" y="447"/>
                  <a:pt x="273" y="432"/>
                  <a:pt x="273" y="416"/>
                </a:cubicBezTo>
                <a:cubicBezTo>
                  <a:pt x="158" y="486"/>
                  <a:pt x="158" y="486"/>
                  <a:pt x="158" y="486"/>
                </a:cubicBezTo>
                <a:cubicBezTo>
                  <a:pt x="156" y="469"/>
                  <a:pt x="152" y="452"/>
                  <a:pt x="148" y="435"/>
                </a:cubicBezTo>
                <a:cubicBezTo>
                  <a:pt x="139" y="403"/>
                  <a:pt x="139" y="403"/>
                  <a:pt x="139" y="403"/>
                </a:cubicBezTo>
                <a:cubicBezTo>
                  <a:pt x="108" y="372"/>
                  <a:pt x="108" y="372"/>
                  <a:pt x="108" y="372"/>
                </a:cubicBezTo>
                <a:cubicBezTo>
                  <a:pt x="84" y="345"/>
                  <a:pt x="63" y="315"/>
                  <a:pt x="45" y="283"/>
                </a:cubicBezTo>
                <a:cubicBezTo>
                  <a:pt x="25" y="246"/>
                  <a:pt x="9" y="209"/>
                  <a:pt x="0" y="172"/>
                </a:cubicBezTo>
                <a:cubicBezTo>
                  <a:pt x="83" y="120"/>
                  <a:pt x="83" y="120"/>
                  <a:pt x="83" y="120"/>
                </a:cubicBezTo>
                <a:cubicBezTo>
                  <a:pt x="83" y="122"/>
                  <a:pt x="83" y="123"/>
                  <a:pt x="83" y="125"/>
                </a:cubicBezTo>
                <a:cubicBezTo>
                  <a:pt x="83" y="142"/>
                  <a:pt x="89" y="157"/>
                  <a:pt x="101" y="170"/>
                </a:cubicBezTo>
                <a:cubicBezTo>
                  <a:pt x="114" y="182"/>
                  <a:pt x="129" y="188"/>
                  <a:pt x="146" y="188"/>
                </a:cubicBezTo>
                <a:cubicBezTo>
                  <a:pt x="164" y="188"/>
                  <a:pt x="179" y="182"/>
                  <a:pt x="191" y="170"/>
                </a:cubicBezTo>
                <a:cubicBezTo>
                  <a:pt x="204" y="157"/>
                  <a:pt x="210" y="142"/>
                  <a:pt x="210" y="125"/>
                </a:cubicBezTo>
                <a:cubicBezTo>
                  <a:pt x="210" y="107"/>
                  <a:pt x="204" y="92"/>
                  <a:pt x="191" y="79"/>
                </a:cubicBezTo>
                <a:cubicBezTo>
                  <a:pt x="185" y="73"/>
                  <a:pt x="178" y="68"/>
                  <a:pt x="171" y="65"/>
                </a:cubicBezTo>
                <a:cubicBezTo>
                  <a:pt x="276" y="0"/>
                  <a:pt x="276" y="0"/>
                  <a:pt x="276" y="0"/>
                </a:cubicBezTo>
                <a:cubicBezTo>
                  <a:pt x="340" y="108"/>
                  <a:pt x="340" y="108"/>
                  <a:pt x="340" y="108"/>
                </a:cubicBezTo>
                <a:cubicBezTo>
                  <a:pt x="339" y="108"/>
                  <a:pt x="338" y="108"/>
                  <a:pt x="337" y="108"/>
                </a:cubicBezTo>
                <a:cubicBezTo>
                  <a:pt x="319" y="108"/>
                  <a:pt x="304" y="114"/>
                  <a:pt x="291" y="126"/>
                </a:cubicBezTo>
                <a:cubicBezTo>
                  <a:pt x="279" y="139"/>
                  <a:pt x="273" y="154"/>
                  <a:pt x="273" y="172"/>
                </a:cubicBezTo>
                <a:cubicBezTo>
                  <a:pt x="273" y="189"/>
                  <a:pt x="279" y="204"/>
                  <a:pt x="291" y="216"/>
                </a:cubicBezTo>
                <a:cubicBezTo>
                  <a:pt x="304" y="229"/>
                  <a:pt x="319" y="235"/>
                  <a:pt x="337" y="235"/>
                </a:cubicBezTo>
                <a:cubicBezTo>
                  <a:pt x="354" y="235"/>
                  <a:pt x="369" y="229"/>
                  <a:pt x="382" y="216"/>
                </a:cubicBezTo>
                <a:cubicBezTo>
                  <a:pt x="387" y="211"/>
                  <a:pt x="392" y="205"/>
                  <a:pt x="395" y="198"/>
                </a:cubicBezTo>
                <a:lnTo>
                  <a:pt x="457" y="302"/>
                </a:lnTo>
                <a:close/>
              </a:path>
            </a:pathLst>
          </a:custGeom>
          <a:solidFill>
            <a:schemeClr val="accent5"/>
          </a:solidFill>
          <a:ln w="19050">
            <a:solidFill>
              <a:schemeClr val="bg1"/>
            </a:solid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2400">
              <a:latin typeface="Arial"/>
              <a:ea typeface="微软雅黑"/>
              <a:cs typeface="+mn-ea"/>
              <a:sym typeface="Arial"/>
            </a:endParaRPr>
          </a:p>
        </p:txBody>
      </p:sp>
      <p:sp>
        <p:nvSpPr>
          <p:cNvPr id="5129" name="Freeform 9"/>
          <p:cNvSpPr>
            <a:spLocks/>
          </p:cNvSpPr>
          <p:nvPr/>
        </p:nvSpPr>
        <p:spPr bwMode="auto">
          <a:xfrm flipH="1">
            <a:off x="5810495" y="4210494"/>
            <a:ext cx="1426081" cy="1155404"/>
          </a:xfrm>
          <a:custGeom>
            <a:avLst/>
            <a:gdLst/>
            <a:ahLst/>
            <a:cxnLst>
              <a:cxn ang="0">
                <a:pos x="455" y="188"/>
              </a:cxn>
              <a:cxn ang="0">
                <a:pos x="371" y="286"/>
              </a:cxn>
              <a:cxn ang="0">
                <a:pos x="361" y="387"/>
              </a:cxn>
              <a:cxn ang="0">
                <a:pos x="363" y="399"/>
              </a:cxn>
              <a:cxn ang="0">
                <a:pos x="0" y="399"/>
              </a:cxn>
              <a:cxn ang="0">
                <a:pos x="45" y="209"/>
              </a:cxn>
              <a:cxn ang="0">
                <a:pos x="42" y="184"/>
              </a:cxn>
              <a:cxn ang="0">
                <a:pos x="157" y="114"/>
              </a:cxn>
              <a:cxn ang="0">
                <a:pos x="175" y="156"/>
              </a:cxn>
              <a:cxn ang="0">
                <a:pos x="221" y="175"/>
              </a:cxn>
              <a:cxn ang="0">
                <a:pos x="266" y="156"/>
              </a:cxn>
              <a:cxn ang="0">
                <a:pos x="284" y="112"/>
              </a:cxn>
              <a:cxn ang="0">
                <a:pos x="266" y="66"/>
              </a:cxn>
              <a:cxn ang="0">
                <a:pos x="251" y="55"/>
              </a:cxn>
              <a:cxn ang="0">
                <a:pos x="341" y="0"/>
              </a:cxn>
              <a:cxn ang="0">
                <a:pos x="374" y="55"/>
              </a:cxn>
              <a:cxn ang="0">
                <a:pos x="383" y="44"/>
              </a:cxn>
              <a:cxn ang="0">
                <a:pos x="428" y="25"/>
              </a:cxn>
              <a:cxn ang="0">
                <a:pos x="473" y="44"/>
              </a:cxn>
              <a:cxn ang="0">
                <a:pos x="492" y="89"/>
              </a:cxn>
              <a:cxn ang="0">
                <a:pos x="473" y="134"/>
              </a:cxn>
              <a:cxn ang="0">
                <a:pos x="433" y="153"/>
              </a:cxn>
              <a:cxn ang="0">
                <a:pos x="455" y="188"/>
              </a:cxn>
            </a:cxnLst>
            <a:rect l="0" t="0" r="r" b="b"/>
            <a:pathLst>
              <a:path w="492" h="399">
                <a:moveTo>
                  <a:pt x="455" y="188"/>
                </a:moveTo>
                <a:cubicBezTo>
                  <a:pt x="414" y="188"/>
                  <a:pt x="386" y="221"/>
                  <a:pt x="371" y="286"/>
                </a:cubicBezTo>
                <a:cubicBezTo>
                  <a:pt x="364" y="320"/>
                  <a:pt x="360" y="353"/>
                  <a:pt x="361" y="387"/>
                </a:cubicBezTo>
                <a:cubicBezTo>
                  <a:pt x="363" y="399"/>
                  <a:pt x="363" y="399"/>
                  <a:pt x="363" y="399"/>
                </a:cubicBezTo>
                <a:cubicBezTo>
                  <a:pt x="0" y="399"/>
                  <a:pt x="0" y="399"/>
                  <a:pt x="0" y="399"/>
                </a:cubicBezTo>
                <a:cubicBezTo>
                  <a:pt x="38" y="354"/>
                  <a:pt x="53" y="290"/>
                  <a:pt x="45" y="209"/>
                </a:cubicBezTo>
                <a:cubicBezTo>
                  <a:pt x="45" y="201"/>
                  <a:pt x="44" y="193"/>
                  <a:pt x="42" y="184"/>
                </a:cubicBezTo>
                <a:cubicBezTo>
                  <a:pt x="157" y="114"/>
                  <a:pt x="157" y="114"/>
                  <a:pt x="157" y="114"/>
                </a:cubicBezTo>
                <a:cubicBezTo>
                  <a:pt x="157" y="130"/>
                  <a:pt x="164" y="145"/>
                  <a:pt x="175" y="156"/>
                </a:cubicBezTo>
                <a:cubicBezTo>
                  <a:pt x="188" y="169"/>
                  <a:pt x="203" y="175"/>
                  <a:pt x="221" y="175"/>
                </a:cubicBezTo>
                <a:cubicBezTo>
                  <a:pt x="238" y="175"/>
                  <a:pt x="253" y="169"/>
                  <a:pt x="266" y="156"/>
                </a:cubicBezTo>
                <a:cubicBezTo>
                  <a:pt x="278" y="144"/>
                  <a:pt x="284" y="129"/>
                  <a:pt x="284" y="112"/>
                </a:cubicBezTo>
                <a:cubicBezTo>
                  <a:pt x="284" y="94"/>
                  <a:pt x="278" y="79"/>
                  <a:pt x="266" y="66"/>
                </a:cubicBezTo>
                <a:cubicBezTo>
                  <a:pt x="261" y="62"/>
                  <a:pt x="256" y="58"/>
                  <a:pt x="251" y="55"/>
                </a:cubicBezTo>
                <a:cubicBezTo>
                  <a:pt x="341" y="0"/>
                  <a:pt x="341" y="0"/>
                  <a:pt x="341" y="0"/>
                </a:cubicBezTo>
                <a:cubicBezTo>
                  <a:pt x="374" y="55"/>
                  <a:pt x="374" y="55"/>
                  <a:pt x="374" y="55"/>
                </a:cubicBezTo>
                <a:cubicBezTo>
                  <a:pt x="377" y="51"/>
                  <a:pt x="379" y="47"/>
                  <a:pt x="383" y="44"/>
                </a:cubicBezTo>
                <a:cubicBezTo>
                  <a:pt x="395" y="32"/>
                  <a:pt x="411" y="25"/>
                  <a:pt x="428" y="25"/>
                </a:cubicBezTo>
                <a:cubicBezTo>
                  <a:pt x="446" y="25"/>
                  <a:pt x="461" y="32"/>
                  <a:pt x="473" y="44"/>
                </a:cubicBezTo>
                <a:cubicBezTo>
                  <a:pt x="486" y="56"/>
                  <a:pt x="492" y="72"/>
                  <a:pt x="492" y="89"/>
                </a:cubicBezTo>
                <a:cubicBezTo>
                  <a:pt x="492" y="107"/>
                  <a:pt x="486" y="122"/>
                  <a:pt x="473" y="134"/>
                </a:cubicBezTo>
                <a:cubicBezTo>
                  <a:pt x="462" y="146"/>
                  <a:pt x="449" y="152"/>
                  <a:pt x="433" y="153"/>
                </a:cubicBezTo>
                <a:lnTo>
                  <a:pt x="455" y="188"/>
                </a:lnTo>
                <a:close/>
              </a:path>
            </a:pathLst>
          </a:custGeom>
          <a:solidFill>
            <a:schemeClr val="accent6"/>
          </a:solidFill>
          <a:ln w="19050">
            <a:solidFill>
              <a:schemeClr val="bg1"/>
            </a:solid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2400">
              <a:latin typeface="Arial"/>
              <a:ea typeface="微软雅黑"/>
              <a:cs typeface="+mn-ea"/>
              <a:sym typeface="Arial"/>
            </a:endParaRPr>
          </a:p>
        </p:txBody>
      </p:sp>
      <p:sp>
        <p:nvSpPr>
          <p:cNvPr id="5130" name="Freeform 10"/>
          <p:cNvSpPr>
            <a:spLocks/>
          </p:cNvSpPr>
          <p:nvPr/>
        </p:nvSpPr>
        <p:spPr bwMode="auto">
          <a:xfrm flipH="1">
            <a:off x="6772596" y="2656029"/>
            <a:ext cx="849152" cy="1225009"/>
          </a:xfrm>
          <a:custGeom>
            <a:avLst/>
            <a:gdLst/>
            <a:ahLst/>
            <a:cxnLst>
              <a:cxn ang="0">
                <a:pos x="17" y="407"/>
              </a:cxn>
              <a:cxn ang="0">
                <a:pos x="18" y="207"/>
              </a:cxn>
              <a:cxn ang="0">
                <a:pos x="101" y="47"/>
              </a:cxn>
              <a:cxn ang="0">
                <a:pos x="151" y="0"/>
              </a:cxn>
              <a:cxn ang="0">
                <a:pos x="196" y="74"/>
              </a:cxn>
              <a:cxn ang="0">
                <a:pos x="186" y="73"/>
              </a:cxn>
              <a:cxn ang="0">
                <a:pos x="140" y="92"/>
              </a:cxn>
              <a:cxn ang="0">
                <a:pos x="122" y="137"/>
              </a:cxn>
              <a:cxn ang="0">
                <a:pos x="140" y="182"/>
              </a:cxn>
              <a:cxn ang="0">
                <a:pos x="186" y="201"/>
              </a:cxn>
              <a:cxn ang="0">
                <a:pos x="231" y="182"/>
              </a:cxn>
              <a:cxn ang="0">
                <a:pos x="246" y="158"/>
              </a:cxn>
              <a:cxn ang="0">
                <a:pos x="293" y="235"/>
              </a:cxn>
              <a:cxn ang="0">
                <a:pos x="188" y="300"/>
              </a:cxn>
              <a:cxn ang="0">
                <a:pos x="208" y="314"/>
              </a:cxn>
              <a:cxn ang="0">
                <a:pos x="227" y="360"/>
              </a:cxn>
              <a:cxn ang="0">
                <a:pos x="208" y="405"/>
              </a:cxn>
              <a:cxn ang="0">
                <a:pos x="163" y="423"/>
              </a:cxn>
              <a:cxn ang="0">
                <a:pos x="118" y="405"/>
              </a:cxn>
              <a:cxn ang="0">
                <a:pos x="100" y="360"/>
              </a:cxn>
              <a:cxn ang="0">
                <a:pos x="100" y="355"/>
              </a:cxn>
              <a:cxn ang="0">
                <a:pos x="17" y="407"/>
              </a:cxn>
            </a:cxnLst>
            <a:rect l="0" t="0" r="r" b="b"/>
            <a:pathLst>
              <a:path w="293" h="423">
                <a:moveTo>
                  <a:pt x="17" y="407"/>
                </a:moveTo>
                <a:cubicBezTo>
                  <a:pt x="0" y="341"/>
                  <a:pt x="1" y="275"/>
                  <a:pt x="18" y="207"/>
                </a:cubicBezTo>
                <a:cubicBezTo>
                  <a:pt x="33" y="145"/>
                  <a:pt x="61" y="92"/>
                  <a:pt x="101" y="47"/>
                </a:cubicBezTo>
                <a:cubicBezTo>
                  <a:pt x="116" y="29"/>
                  <a:pt x="133" y="14"/>
                  <a:pt x="151" y="0"/>
                </a:cubicBezTo>
                <a:cubicBezTo>
                  <a:pt x="196" y="74"/>
                  <a:pt x="196" y="74"/>
                  <a:pt x="196" y="74"/>
                </a:cubicBezTo>
                <a:cubicBezTo>
                  <a:pt x="193" y="74"/>
                  <a:pt x="189" y="73"/>
                  <a:pt x="186" y="73"/>
                </a:cubicBezTo>
                <a:cubicBezTo>
                  <a:pt x="168" y="73"/>
                  <a:pt x="153" y="80"/>
                  <a:pt x="140" y="92"/>
                </a:cubicBezTo>
                <a:cubicBezTo>
                  <a:pt x="128" y="104"/>
                  <a:pt x="122" y="120"/>
                  <a:pt x="122" y="137"/>
                </a:cubicBezTo>
                <a:cubicBezTo>
                  <a:pt x="122" y="155"/>
                  <a:pt x="128" y="170"/>
                  <a:pt x="140" y="182"/>
                </a:cubicBezTo>
                <a:cubicBezTo>
                  <a:pt x="153" y="195"/>
                  <a:pt x="168" y="201"/>
                  <a:pt x="186" y="201"/>
                </a:cubicBezTo>
                <a:cubicBezTo>
                  <a:pt x="203" y="201"/>
                  <a:pt x="218" y="195"/>
                  <a:pt x="231" y="182"/>
                </a:cubicBezTo>
                <a:cubicBezTo>
                  <a:pt x="238" y="175"/>
                  <a:pt x="243" y="167"/>
                  <a:pt x="246" y="158"/>
                </a:cubicBezTo>
                <a:cubicBezTo>
                  <a:pt x="293" y="235"/>
                  <a:pt x="293" y="235"/>
                  <a:pt x="293" y="235"/>
                </a:cubicBezTo>
                <a:cubicBezTo>
                  <a:pt x="188" y="300"/>
                  <a:pt x="188" y="300"/>
                  <a:pt x="188" y="300"/>
                </a:cubicBezTo>
                <a:cubicBezTo>
                  <a:pt x="195" y="303"/>
                  <a:pt x="202" y="308"/>
                  <a:pt x="208" y="314"/>
                </a:cubicBezTo>
                <a:cubicBezTo>
                  <a:pt x="221" y="327"/>
                  <a:pt x="227" y="342"/>
                  <a:pt x="227" y="360"/>
                </a:cubicBezTo>
                <a:cubicBezTo>
                  <a:pt x="227" y="377"/>
                  <a:pt x="221" y="392"/>
                  <a:pt x="208" y="405"/>
                </a:cubicBezTo>
                <a:cubicBezTo>
                  <a:pt x="196" y="417"/>
                  <a:pt x="181" y="423"/>
                  <a:pt x="163" y="423"/>
                </a:cubicBezTo>
                <a:cubicBezTo>
                  <a:pt x="146" y="423"/>
                  <a:pt x="131" y="417"/>
                  <a:pt x="118" y="405"/>
                </a:cubicBezTo>
                <a:cubicBezTo>
                  <a:pt x="106" y="392"/>
                  <a:pt x="100" y="377"/>
                  <a:pt x="100" y="360"/>
                </a:cubicBezTo>
                <a:cubicBezTo>
                  <a:pt x="100" y="358"/>
                  <a:pt x="100" y="357"/>
                  <a:pt x="100" y="355"/>
                </a:cubicBezTo>
                <a:lnTo>
                  <a:pt x="17" y="407"/>
                </a:lnTo>
                <a:close/>
              </a:path>
            </a:pathLst>
          </a:custGeom>
          <a:solidFill>
            <a:schemeClr val="accent4"/>
          </a:solidFill>
          <a:ln w="19050">
            <a:solidFill>
              <a:schemeClr val="bg1"/>
            </a:solid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2400">
              <a:latin typeface="Arial"/>
              <a:ea typeface="微软雅黑"/>
              <a:cs typeface="+mn-ea"/>
              <a:sym typeface="Arial"/>
            </a:endParaRPr>
          </a:p>
        </p:txBody>
      </p:sp>
      <p:sp>
        <p:nvSpPr>
          <p:cNvPr id="19" name="Text Placeholder 3"/>
          <p:cNvSpPr txBox="1">
            <a:spLocks/>
          </p:cNvSpPr>
          <p:nvPr/>
        </p:nvSpPr>
        <p:spPr>
          <a:xfrm>
            <a:off x="1631767" y="2552200"/>
            <a:ext cx="2983158" cy="96949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50000"/>
              </a:lnSpc>
            </a:pPr>
            <a:r>
              <a:rPr lang="zh-CN" altLang="en-US" sz="1800" smtClean="0">
                <a:solidFill>
                  <a:schemeClr val="tx1">
                    <a:lumMod val="75000"/>
                    <a:lumOff val="25000"/>
                  </a:schemeClr>
                </a:solidFill>
                <a:latin typeface="Arial"/>
                <a:ea typeface="微软雅黑"/>
                <a:cs typeface="+mn-ea"/>
                <a:sym typeface="Arial"/>
              </a:rPr>
              <a:t>相关标题文字</a:t>
            </a:r>
            <a:r>
              <a:rPr lang="en-US" sz="1200">
                <a:solidFill>
                  <a:schemeClr val="tx1">
                    <a:lumMod val="75000"/>
                    <a:lumOff val="25000"/>
                  </a:schemeClr>
                </a:solidFill>
                <a:latin typeface="Arial"/>
                <a:ea typeface="微软雅黑"/>
                <a:cs typeface="+mn-ea"/>
                <a:sym typeface="Arial"/>
              </a:rPr>
              <a:t/>
            </a:r>
            <a:br>
              <a:rPr lang="en-US" sz="1200">
                <a:solidFill>
                  <a:schemeClr val="tx1">
                    <a:lumMod val="75000"/>
                    <a:lumOff val="25000"/>
                  </a:schemeClr>
                </a:solidFill>
                <a:latin typeface="Arial"/>
                <a:ea typeface="微软雅黑"/>
                <a:cs typeface="+mn-ea"/>
                <a:sym typeface="Arial"/>
              </a:rPr>
            </a:b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25" name="Freeform 45"/>
          <p:cNvSpPr>
            <a:spLocks noEditPoints="1"/>
          </p:cNvSpPr>
          <p:nvPr/>
        </p:nvSpPr>
        <p:spPr bwMode="auto">
          <a:xfrm>
            <a:off x="1152028" y="2710146"/>
            <a:ext cx="378609" cy="378609"/>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26" name="Freeform 45"/>
          <p:cNvSpPr>
            <a:spLocks noEditPoints="1"/>
          </p:cNvSpPr>
          <p:nvPr/>
        </p:nvSpPr>
        <p:spPr bwMode="auto">
          <a:xfrm>
            <a:off x="1152028" y="3695398"/>
            <a:ext cx="378609" cy="378609"/>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27" name="Freeform 45"/>
          <p:cNvSpPr>
            <a:spLocks noEditPoints="1"/>
          </p:cNvSpPr>
          <p:nvPr/>
        </p:nvSpPr>
        <p:spPr bwMode="auto">
          <a:xfrm>
            <a:off x="1152028" y="4685584"/>
            <a:ext cx="378609" cy="378609"/>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28" name="Freeform 45"/>
          <p:cNvSpPr>
            <a:spLocks noEditPoints="1"/>
          </p:cNvSpPr>
          <p:nvPr/>
        </p:nvSpPr>
        <p:spPr bwMode="auto">
          <a:xfrm>
            <a:off x="11274965" y="2726877"/>
            <a:ext cx="378609" cy="378609"/>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29" name="Freeform 45"/>
          <p:cNvSpPr>
            <a:spLocks noEditPoints="1"/>
          </p:cNvSpPr>
          <p:nvPr/>
        </p:nvSpPr>
        <p:spPr bwMode="auto">
          <a:xfrm>
            <a:off x="11274965" y="3719768"/>
            <a:ext cx="378609" cy="378609"/>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30" name="Freeform 45"/>
          <p:cNvSpPr>
            <a:spLocks noEditPoints="1"/>
          </p:cNvSpPr>
          <p:nvPr/>
        </p:nvSpPr>
        <p:spPr bwMode="auto">
          <a:xfrm>
            <a:off x="11274965" y="4697721"/>
            <a:ext cx="378609" cy="378609"/>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6"/>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31" name="Text Placeholder 3"/>
          <p:cNvSpPr txBox="1">
            <a:spLocks/>
          </p:cNvSpPr>
          <p:nvPr/>
        </p:nvSpPr>
        <p:spPr>
          <a:xfrm>
            <a:off x="1631767" y="3537454"/>
            <a:ext cx="2983158" cy="96949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50000"/>
              </a:lnSpc>
            </a:pPr>
            <a:r>
              <a:rPr lang="zh-CN" altLang="en-US" sz="1800" dirty="0">
                <a:solidFill>
                  <a:schemeClr val="tx1">
                    <a:lumMod val="75000"/>
                    <a:lumOff val="25000"/>
                  </a:schemeClr>
                </a:solidFill>
                <a:latin typeface="Arial"/>
                <a:ea typeface="微软雅黑"/>
                <a:cs typeface="+mn-ea"/>
                <a:sym typeface="Arial"/>
              </a:rPr>
              <a:t>相关标题文字</a:t>
            </a:r>
            <a:r>
              <a:rPr lang="en-US" sz="1800" dirty="0">
                <a:solidFill>
                  <a:schemeClr val="tx1">
                    <a:lumMod val="75000"/>
                    <a:lumOff val="25000"/>
                  </a:schemeClr>
                </a:solidFill>
                <a:latin typeface="Arial"/>
                <a:ea typeface="微软雅黑"/>
                <a:cs typeface="+mn-ea"/>
                <a:sym typeface="Arial"/>
              </a:rPr>
              <a:t> </a:t>
            </a:r>
            <a:r>
              <a:rPr lang="en-US" sz="1200">
                <a:solidFill>
                  <a:schemeClr val="tx1">
                    <a:lumMod val="75000"/>
                    <a:lumOff val="25000"/>
                  </a:schemeClr>
                </a:solidFill>
                <a:latin typeface="Arial"/>
                <a:ea typeface="微软雅黑"/>
                <a:cs typeface="+mn-ea"/>
                <a:sym typeface="Arial"/>
              </a:rPr>
              <a:t/>
            </a:r>
            <a:br>
              <a:rPr lang="en-US" sz="1200">
                <a:solidFill>
                  <a:schemeClr val="tx1">
                    <a:lumMod val="75000"/>
                    <a:lumOff val="25000"/>
                  </a:schemeClr>
                </a:solidFill>
                <a:latin typeface="Arial"/>
                <a:ea typeface="微软雅黑"/>
                <a:cs typeface="+mn-ea"/>
                <a:sym typeface="Arial"/>
              </a:rPr>
            </a:b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32" name="Text Placeholder 3"/>
          <p:cNvSpPr txBox="1">
            <a:spLocks/>
          </p:cNvSpPr>
          <p:nvPr/>
        </p:nvSpPr>
        <p:spPr>
          <a:xfrm>
            <a:off x="1631767" y="4527641"/>
            <a:ext cx="2983158" cy="96949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50000"/>
              </a:lnSpc>
            </a:pPr>
            <a:r>
              <a:rPr lang="zh-CN" altLang="en-US" sz="1800" dirty="0">
                <a:solidFill>
                  <a:schemeClr val="tx1">
                    <a:lumMod val="75000"/>
                    <a:lumOff val="25000"/>
                  </a:schemeClr>
                </a:solidFill>
                <a:latin typeface="Arial"/>
                <a:ea typeface="微软雅黑"/>
                <a:cs typeface="+mn-ea"/>
                <a:sym typeface="Arial"/>
              </a:rPr>
              <a:t>相关标题文字</a:t>
            </a:r>
            <a:r>
              <a:rPr lang="en-US" sz="1800" dirty="0">
                <a:solidFill>
                  <a:schemeClr val="tx1">
                    <a:lumMod val="75000"/>
                    <a:lumOff val="25000"/>
                  </a:schemeClr>
                </a:solidFill>
                <a:latin typeface="Arial"/>
                <a:ea typeface="微软雅黑"/>
                <a:cs typeface="+mn-ea"/>
                <a:sym typeface="Arial"/>
              </a:rPr>
              <a:t> </a:t>
            </a:r>
            <a:r>
              <a:rPr lang="en-US" sz="1200">
                <a:solidFill>
                  <a:schemeClr val="tx1">
                    <a:lumMod val="75000"/>
                    <a:lumOff val="25000"/>
                  </a:schemeClr>
                </a:solidFill>
                <a:latin typeface="Arial"/>
                <a:ea typeface="微软雅黑"/>
                <a:cs typeface="+mn-ea"/>
                <a:sym typeface="Arial"/>
              </a:rPr>
              <a:t/>
            </a:r>
            <a:br>
              <a:rPr lang="en-US" sz="1200">
                <a:solidFill>
                  <a:schemeClr val="tx1">
                    <a:lumMod val="75000"/>
                    <a:lumOff val="25000"/>
                  </a:schemeClr>
                </a:solidFill>
                <a:latin typeface="Arial"/>
                <a:ea typeface="微软雅黑"/>
                <a:cs typeface="+mn-ea"/>
                <a:sym typeface="Arial"/>
              </a:rPr>
            </a:b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34" name="Text Placeholder 3"/>
          <p:cNvSpPr txBox="1">
            <a:spLocks/>
          </p:cNvSpPr>
          <p:nvPr/>
        </p:nvSpPr>
        <p:spPr>
          <a:xfrm>
            <a:off x="8226479" y="2552200"/>
            <a:ext cx="2899645" cy="96949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a:lnSpc>
                <a:spcPct val="150000"/>
              </a:lnSpc>
            </a:pPr>
            <a:r>
              <a:rPr lang="zh-CN" altLang="en-US" sz="1800" dirty="0" smtClean="0">
                <a:solidFill>
                  <a:schemeClr val="tx1">
                    <a:lumMod val="75000"/>
                    <a:lumOff val="25000"/>
                  </a:schemeClr>
                </a:solidFill>
                <a:latin typeface="Arial"/>
                <a:ea typeface="微软雅黑"/>
                <a:cs typeface="+mn-ea"/>
                <a:sym typeface="Arial"/>
              </a:rPr>
              <a:t>相关标题文字</a:t>
            </a:r>
            <a:r>
              <a:rPr lang="en-US" sz="1800" dirty="0" smtClean="0">
                <a:solidFill>
                  <a:schemeClr val="tx1">
                    <a:lumMod val="75000"/>
                    <a:lumOff val="25000"/>
                  </a:schemeClr>
                </a:solidFill>
                <a:latin typeface="Arial"/>
                <a:ea typeface="微软雅黑"/>
                <a:cs typeface="+mn-ea"/>
                <a:sym typeface="Arial"/>
              </a:rPr>
              <a:t> </a:t>
            </a:r>
            <a:r>
              <a:rPr lang="en-US" sz="1800">
                <a:solidFill>
                  <a:schemeClr val="tx1">
                    <a:lumMod val="75000"/>
                    <a:lumOff val="25000"/>
                  </a:schemeClr>
                </a:solidFill>
                <a:latin typeface="Arial"/>
                <a:ea typeface="微软雅黑"/>
                <a:cs typeface="+mn-ea"/>
                <a:sym typeface="Arial"/>
              </a:rPr>
              <a:t/>
            </a:r>
            <a:br>
              <a:rPr lang="en-US" sz="1800">
                <a:solidFill>
                  <a:schemeClr val="tx1">
                    <a:lumMod val="75000"/>
                    <a:lumOff val="25000"/>
                  </a:schemeClr>
                </a:solidFill>
                <a:latin typeface="Arial"/>
                <a:ea typeface="微软雅黑"/>
                <a:cs typeface="+mn-ea"/>
                <a:sym typeface="Arial"/>
              </a:rPr>
            </a:b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35" name="Text Placeholder 3"/>
          <p:cNvSpPr txBox="1">
            <a:spLocks/>
          </p:cNvSpPr>
          <p:nvPr/>
        </p:nvSpPr>
        <p:spPr>
          <a:xfrm>
            <a:off x="8226479" y="3537454"/>
            <a:ext cx="2899645" cy="96949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a:lnSpc>
                <a:spcPct val="150000"/>
              </a:lnSpc>
            </a:pPr>
            <a:r>
              <a:rPr lang="zh-CN" altLang="en-US" sz="1800" dirty="0">
                <a:solidFill>
                  <a:schemeClr val="tx1">
                    <a:lumMod val="75000"/>
                    <a:lumOff val="25000"/>
                  </a:schemeClr>
                </a:solidFill>
                <a:latin typeface="Arial"/>
                <a:ea typeface="微软雅黑"/>
                <a:cs typeface="+mn-ea"/>
                <a:sym typeface="Arial"/>
              </a:rPr>
              <a:t>相关标题文字</a:t>
            </a:r>
            <a:r>
              <a:rPr lang="en-US" sz="1800" dirty="0">
                <a:solidFill>
                  <a:schemeClr val="tx1">
                    <a:lumMod val="75000"/>
                    <a:lumOff val="25000"/>
                  </a:schemeClr>
                </a:solidFill>
                <a:latin typeface="Arial"/>
                <a:ea typeface="微软雅黑"/>
                <a:cs typeface="+mn-ea"/>
                <a:sym typeface="Arial"/>
              </a:rPr>
              <a:t> </a:t>
            </a:r>
            <a:r>
              <a:rPr lang="en-US" sz="1800">
                <a:solidFill>
                  <a:schemeClr val="tx1">
                    <a:lumMod val="75000"/>
                    <a:lumOff val="25000"/>
                  </a:schemeClr>
                </a:solidFill>
                <a:latin typeface="Arial"/>
                <a:ea typeface="微软雅黑"/>
                <a:cs typeface="+mn-ea"/>
                <a:sym typeface="Arial"/>
              </a:rPr>
              <a:t/>
            </a:r>
            <a:br>
              <a:rPr lang="en-US" sz="1800">
                <a:solidFill>
                  <a:schemeClr val="tx1">
                    <a:lumMod val="75000"/>
                    <a:lumOff val="25000"/>
                  </a:schemeClr>
                </a:solidFill>
                <a:latin typeface="Arial"/>
                <a:ea typeface="微软雅黑"/>
                <a:cs typeface="+mn-ea"/>
                <a:sym typeface="Arial"/>
              </a:rPr>
            </a:b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36" name="Text Placeholder 3"/>
          <p:cNvSpPr txBox="1">
            <a:spLocks/>
          </p:cNvSpPr>
          <p:nvPr/>
        </p:nvSpPr>
        <p:spPr>
          <a:xfrm>
            <a:off x="8226479" y="4527641"/>
            <a:ext cx="2899645" cy="96949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a:lnSpc>
                <a:spcPct val="150000"/>
              </a:lnSpc>
            </a:pPr>
            <a:r>
              <a:rPr lang="zh-CN" altLang="en-US" sz="1800" dirty="0">
                <a:solidFill>
                  <a:schemeClr val="tx1">
                    <a:lumMod val="75000"/>
                    <a:lumOff val="25000"/>
                  </a:schemeClr>
                </a:solidFill>
                <a:latin typeface="Arial"/>
                <a:ea typeface="微软雅黑"/>
                <a:cs typeface="+mn-ea"/>
                <a:sym typeface="Arial"/>
              </a:rPr>
              <a:t>相关标题文字</a:t>
            </a:r>
            <a:endParaRPr lang="en-US" sz="1800" dirty="0">
              <a:solidFill>
                <a:schemeClr val="tx1">
                  <a:lumMod val="75000"/>
                  <a:lumOff val="25000"/>
                </a:schemeClr>
              </a:solidFill>
              <a:latin typeface="Arial"/>
              <a:ea typeface="微软雅黑"/>
              <a:cs typeface="+mn-ea"/>
              <a:sym typeface="Arial"/>
            </a:endParaRPr>
          </a:p>
          <a:p>
            <a:pPr algn="r">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37" name="Text Placeholder 3"/>
          <p:cNvSpPr txBox="1">
            <a:spLocks/>
          </p:cNvSpPr>
          <p:nvPr/>
        </p:nvSpPr>
        <p:spPr>
          <a:xfrm>
            <a:off x="5496293" y="3963604"/>
            <a:ext cx="343043" cy="40241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3207">
              <a:lnSpc>
                <a:spcPct val="120000"/>
              </a:lnSpc>
              <a:spcBef>
                <a:spcPct val="20000"/>
              </a:spcBef>
              <a:defRPr/>
            </a:pPr>
            <a:r>
              <a:rPr lang="en-US" sz="2400" b="0" dirty="0">
                <a:solidFill>
                  <a:schemeClr val="bg1"/>
                </a:solidFill>
                <a:latin typeface="Arial"/>
                <a:ea typeface="微软雅黑"/>
                <a:cs typeface="+mn-ea"/>
                <a:sym typeface="Arial"/>
              </a:rPr>
              <a:t>01</a:t>
            </a:r>
          </a:p>
        </p:txBody>
      </p:sp>
      <p:sp>
        <p:nvSpPr>
          <p:cNvPr id="38" name="Text Placeholder 3"/>
          <p:cNvSpPr txBox="1">
            <a:spLocks/>
          </p:cNvSpPr>
          <p:nvPr/>
        </p:nvSpPr>
        <p:spPr>
          <a:xfrm>
            <a:off x="6362986" y="2608786"/>
            <a:ext cx="343043" cy="40241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3207">
              <a:lnSpc>
                <a:spcPct val="120000"/>
              </a:lnSpc>
              <a:spcBef>
                <a:spcPct val="20000"/>
              </a:spcBef>
              <a:defRPr/>
            </a:pPr>
            <a:r>
              <a:rPr lang="en-US" sz="2400" b="0" dirty="0">
                <a:solidFill>
                  <a:schemeClr val="bg1"/>
                </a:solidFill>
                <a:latin typeface="Arial"/>
                <a:ea typeface="微软雅黑"/>
                <a:cs typeface="+mn-ea"/>
                <a:sym typeface="Arial"/>
              </a:rPr>
              <a:t>03</a:t>
            </a:r>
          </a:p>
        </p:txBody>
      </p:sp>
      <p:sp>
        <p:nvSpPr>
          <p:cNvPr id="39" name="Text Placeholder 3"/>
          <p:cNvSpPr txBox="1">
            <a:spLocks/>
          </p:cNvSpPr>
          <p:nvPr/>
        </p:nvSpPr>
        <p:spPr>
          <a:xfrm>
            <a:off x="7118076" y="3201649"/>
            <a:ext cx="343043" cy="40241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3207">
              <a:lnSpc>
                <a:spcPct val="120000"/>
              </a:lnSpc>
              <a:spcBef>
                <a:spcPct val="20000"/>
              </a:spcBef>
              <a:defRPr/>
            </a:pPr>
            <a:r>
              <a:rPr lang="en-US" sz="2400" b="0" dirty="0">
                <a:solidFill>
                  <a:schemeClr val="bg1"/>
                </a:solidFill>
                <a:latin typeface="Arial"/>
                <a:ea typeface="微软雅黑"/>
                <a:cs typeface="+mn-ea"/>
                <a:sym typeface="Arial"/>
              </a:rPr>
              <a:t>04</a:t>
            </a:r>
          </a:p>
        </p:txBody>
      </p:sp>
      <p:sp>
        <p:nvSpPr>
          <p:cNvPr id="40" name="Text Placeholder 3"/>
          <p:cNvSpPr txBox="1">
            <a:spLocks/>
          </p:cNvSpPr>
          <p:nvPr/>
        </p:nvSpPr>
        <p:spPr>
          <a:xfrm>
            <a:off x="5903004" y="3279424"/>
            <a:ext cx="343043" cy="40241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3207">
              <a:lnSpc>
                <a:spcPct val="120000"/>
              </a:lnSpc>
              <a:spcBef>
                <a:spcPct val="20000"/>
              </a:spcBef>
              <a:defRPr/>
            </a:pPr>
            <a:r>
              <a:rPr lang="en-US" sz="2400" b="0" dirty="0">
                <a:solidFill>
                  <a:schemeClr val="bg1"/>
                </a:solidFill>
                <a:latin typeface="Arial"/>
                <a:ea typeface="微软雅黑"/>
                <a:cs typeface="+mn-ea"/>
                <a:sym typeface="Arial"/>
              </a:rPr>
              <a:t>02</a:t>
            </a:r>
          </a:p>
        </p:txBody>
      </p:sp>
      <p:sp>
        <p:nvSpPr>
          <p:cNvPr id="41" name="Text Placeholder 3"/>
          <p:cNvSpPr txBox="1">
            <a:spLocks/>
          </p:cNvSpPr>
          <p:nvPr/>
        </p:nvSpPr>
        <p:spPr>
          <a:xfrm>
            <a:off x="6774744" y="3963604"/>
            <a:ext cx="343043" cy="40241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3207">
              <a:lnSpc>
                <a:spcPct val="120000"/>
              </a:lnSpc>
              <a:spcBef>
                <a:spcPct val="20000"/>
              </a:spcBef>
              <a:defRPr/>
            </a:pPr>
            <a:r>
              <a:rPr lang="en-US" sz="2400" b="0" dirty="0">
                <a:solidFill>
                  <a:schemeClr val="bg1"/>
                </a:solidFill>
                <a:latin typeface="Arial"/>
                <a:ea typeface="微软雅黑"/>
                <a:cs typeface="+mn-ea"/>
                <a:sym typeface="Arial"/>
              </a:rPr>
              <a:t>05</a:t>
            </a:r>
          </a:p>
        </p:txBody>
      </p:sp>
      <p:sp>
        <p:nvSpPr>
          <p:cNvPr id="42" name="Text Placeholder 3"/>
          <p:cNvSpPr txBox="1">
            <a:spLocks/>
          </p:cNvSpPr>
          <p:nvPr/>
        </p:nvSpPr>
        <p:spPr>
          <a:xfrm>
            <a:off x="6436627" y="4816604"/>
            <a:ext cx="343043" cy="40241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3207">
              <a:lnSpc>
                <a:spcPct val="120000"/>
              </a:lnSpc>
              <a:spcBef>
                <a:spcPct val="20000"/>
              </a:spcBef>
              <a:defRPr/>
            </a:pPr>
            <a:r>
              <a:rPr lang="en-US" sz="2400" b="0" dirty="0">
                <a:solidFill>
                  <a:schemeClr val="bg1"/>
                </a:solidFill>
                <a:latin typeface="Arial"/>
                <a:ea typeface="微软雅黑"/>
                <a:cs typeface="+mn-ea"/>
                <a:sym typeface="Arial"/>
              </a:rPr>
              <a:t>06</a:t>
            </a:r>
          </a:p>
        </p:txBody>
      </p:sp>
      <p:sp>
        <p:nvSpPr>
          <p:cNvPr id="33" name="矩形-5"/>
          <p:cNvSpPr/>
          <p:nvPr/>
        </p:nvSpPr>
        <p:spPr>
          <a:xfrm>
            <a:off x="596900" y="231949"/>
            <a:ext cx="3108543" cy="584775"/>
          </a:xfrm>
          <a:prstGeom prst="rect">
            <a:avLst/>
          </a:prstGeom>
        </p:spPr>
        <p:txBody>
          <a:bodyPr wrap="none">
            <a:spAutoFit/>
          </a:bodyPr>
          <a:lstStyle/>
          <a:p>
            <a:pPr>
              <a:buNone/>
            </a:pPr>
            <a:r>
              <a:rPr lang="zh-CN" altLang="en-US" sz="3200" spc="600" dirty="0" smtClean="0">
                <a:latin typeface="Arial"/>
                <a:ea typeface="微软雅黑"/>
                <a:sym typeface="Arial"/>
              </a:rPr>
              <a:t>添加标题文字</a:t>
            </a:r>
            <a:endParaRPr lang="en-US" altLang="zh-CN" sz="3200" spc="600" dirty="0">
              <a:latin typeface="Arial"/>
              <a:ea typeface="微软雅黑"/>
              <a:sym typeface="Arial"/>
            </a:endParaRPr>
          </a:p>
        </p:txBody>
      </p:sp>
      <p:sp>
        <p:nvSpPr>
          <p:cNvPr id="43" name="直角三角形-1"/>
          <p:cNvSpPr/>
          <p:nvPr/>
        </p:nvSpPr>
        <p:spPr>
          <a:xfrm rot="16200000">
            <a:off x="263021" y="357396"/>
            <a:ext cx="333879" cy="33387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latin typeface="Arial"/>
              <a:ea typeface="微软雅黑"/>
              <a:sym typeface="Arial"/>
            </a:endParaRPr>
          </a:p>
        </p:txBody>
      </p:sp>
    </p:spTree>
    <p:extLst>
      <p:ext uri="{BB962C8B-B14F-4D97-AF65-F5344CB8AC3E}">
        <p14:creationId xmlns:p14="http://schemas.microsoft.com/office/powerpoint/2010/main" val="2385538635"/>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5127"/>
                                        </p:tgtEl>
                                        <p:attrNameLst>
                                          <p:attrName>style.visibility</p:attrName>
                                        </p:attrNameLst>
                                      </p:cBhvr>
                                      <p:to>
                                        <p:strVal val="visible"/>
                                      </p:to>
                                    </p:set>
                                    <p:anim calcmode="lin" valueType="num">
                                      <p:cBhvr>
                                        <p:cTn id="7" dur="500" fill="hold"/>
                                        <p:tgtEl>
                                          <p:spTgt spid="5127"/>
                                        </p:tgtEl>
                                        <p:attrNameLst>
                                          <p:attrName>ppt_w</p:attrName>
                                        </p:attrNameLst>
                                      </p:cBhvr>
                                      <p:tavLst>
                                        <p:tav tm="0">
                                          <p:val>
                                            <p:fltVal val="0"/>
                                          </p:val>
                                        </p:tav>
                                        <p:tav tm="100000">
                                          <p:val>
                                            <p:strVal val="#ppt_w"/>
                                          </p:val>
                                        </p:tav>
                                      </p:tavLst>
                                    </p:anim>
                                    <p:anim calcmode="lin" valueType="num">
                                      <p:cBhvr>
                                        <p:cTn id="8" dur="500" fill="hold"/>
                                        <p:tgtEl>
                                          <p:spTgt spid="5127"/>
                                        </p:tgtEl>
                                        <p:attrNameLst>
                                          <p:attrName>ppt_h</p:attrName>
                                        </p:attrNameLst>
                                      </p:cBhvr>
                                      <p:tavLst>
                                        <p:tav tm="0">
                                          <p:val>
                                            <p:fltVal val="0"/>
                                          </p:val>
                                        </p:tav>
                                        <p:tav tm="100000">
                                          <p:val>
                                            <p:strVal val="#ppt_h"/>
                                          </p:val>
                                        </p:tav>
                                      </p:tavLst>
                                    </p:anim>
                                    <p:animEffect transition="in" filter="fade">
                                      <p:cBhvr>
                                        <p:cTn id="9" dur="500"/>
                                        <p:tgtEl>
                                          <p:spTgt spid="5127"/>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ppt_w</p:attrName>
                                        </p:attrNameLst>
                                      </p:cBhvr>
                                      <p:tavLst>
                                        <p:tav tm="0">
                                          <p:val>
                                            <p:fltVal val="0"/>
                                          </p:val>
                                        </p:tav>
                                        <p:tav tm="100000">
                                          <p:val>
                                            <p:strVal val="#ppt_w"/>
                                          </p:val>
                                        </p:tav>
                                      </p:tavLst>
                                    </p:anim>
                                    <p:anim calcmode="lin" valueType="num">
                                      <p:cBhvr>
                                        <p:cTn id="14" dur="500" fill="hold"/>
                                        <p:tgtEl>
                                          <p:spTgt spid="37"/>
                                        </p:tgtEl>
                                        <p:attrNameLst>
                                          <p:attrName>ppt_h</p:attrName>
                                        </p:attrNameLst>
                                      </p:cBhvr>
                                      <p:tavLst>
                                        <p:tav tm="0">
                                          <p:val>
                                            <p:fltVal val="0"/>
                                          </p:val>
                                        </p:tav>
                                        <p:tav tm="100000">
                                          <p:val>
                                            <p:strVal val="#ppt_h"/>
                                          </p:val>
                                        </p:tav>
                                      </p:tavLst>
                                    </p:anim>
                                    <p:animEffect transition="in" filter="fade">
                                      <p:cBhvr>
                                        <p:cTn id="15" dur="500"/>
                                        <p:tgtEl>
                                          <p:spTgt spid="37"/>
                                        </p:tgtEl>
                                      </p:cBhvr>
                                    </p:animEffect>
                                  </p:childTnLst>
                                </p:cTn>
                              </p:par>
                            </p:childTnLst>
                          </p:cTn>
                        </p:par>
                        <p:par>
                          <p:cTn id="16" fill="hold">
                            <p:stCondLst>
                              <p:cond delay="1000"/>
                            </p:stCondLst>
                            <p:childTnLst>
                              <p:par>
                                <p:cTn id="17" presetID="53" presetClass="entr" presetSubtype="0" fill="hold" grpId="0" nodeType="afterEffect">
                                  <p:stCondLst>
                                    <p:cond delay="0"/>
                                  </p:stCondLst>
                                  <p:childTnLst>
                                    <p:set>
                                      <p:cBhvr>
                                        <p:cTn id="18" dur="1" fill="hold">
                                          <p:stCondLst>
                                            <p:cond delay="0"/>
                                          </p:stCondLst>
                                        </p:cTn>
                                        <p:tgtEl>
                                          <p:spTgt spid="5126"/>
                                        </p:tgtEl>
                                        <p:attrNameLst>
                                          <p:attrName>style.visibility</p:attrName>
                                        </p:attrNameLst>
                                      </p:cBhvr>
                                      <p:to>
                                        <p:strVal val="visible"/>
                                      </p:to>
                                    </p:set>
                                    <p:anim calcmode="lin" valueType="num">
                                      <p:cBhvr>
                                        <p:cTn id="19" dur="500" fill="hold"/>
                                        <p:tgtEl>
                                          <p:spTgt spid="5126"/>
                                        </p:tgtEl>
                                        <p:attrNameLst>
                                          <p:attrName>ppt_w</p:attrName>
                                        </p:attrNameLst>
                                      </p:cBhvr>
                                      <p:tavLst>
                                        <p:tav tm="0">
                                          <p:val>
                                            <p:fltVal val="0"/>
                                          </p:val>
                                        </p:tav>
                                        <p:tav tm="100000">
                                          <p:val>
                                            <p:strVal val="#ppt_w"/>
                                          </p:val>
                                        </p:tav>
                                      </p:tavLst>
                                    </p:anim>
                                    <p:anim calcmode="lin" valueType="num">
                                      <p:cBhvr>
                                        <p:cTn id="20" dur="500" fill="hold"/>
                                        <p:tgtEl>
                                          <p:spTgt spid="5126"/>
                                        </p:tgtEl>
                                        <p:attrNameLst>
                                          <p:attrName>ppt_h</p:attrName>
                                        </p:attrNameLst>
                                      </p:cBhvr>
                                      <p:tavLst>
                                        <p:tav tm="0">
                                          <p:val>
                                            <p:fltVal val="0"/>
                                          </p:val>
                                        </p:tav>
                                        <p:tav tm="100000">
                                          <p:val>
                                            <p:strVal val="#ppt_h"/>
                                          </p:val>
                                        </p:tav>
                                      </p:tavLst>
                                    </p:anim>
                                    <p:animEffect transition="in" filter="fade">
                                      <p:cBhvr>
                                        <p:cTn id="21" dur="500"/>
                                        <p:tgtEl>
                                          <p:spTgt spid="5126"/>
                                        </p:tgtEl>
                                      </p:cBhvr>
                                    </p:animEffect>
                                  </p:childTnLst>
                                </p:cTn>
                              </p:par>
                            </p:childTnLst>
                          </p:cTn>
                        </p:par>
                        <p:par>
                          <p:cTn id="22" fill="hold">
                            <p:stCondLst>
                              <p:cond delay="1500"/>
                            </p:stCondLst>
                            <p:childTnLst>
                              <p:par>
                                <p:cTn id="23" presetID="53" presetClass="entr" presetSubtype="0"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p:cTn id="25" dur="500" fill="hold"/>
                                        <p:tgtEl>
                                          <p:spTgt spid="40"/>
                                        </p:tgtEl>
                                        <p:attrNameLst>
                                          <p:attrName>ppt_w</p:attrName>
                                        </p:attrNameLst>
                                      </p:cBhvr>
                                      <p:tavLst>
                                        <p:tav tm="0">
                                          <p:val>
                                            <p:fltVal val="0"/>
                                          </p:val>
                                        </p:tav>
                                        <p:tav tm="100000">
                                          <p:val>
                                            <p:strVal val="#ppt_w"/>
                                          </p:val>
                                        </p:tav>
                                      </p:tavLst>
                                    </p:anim>
                                    <p:anim calcmode="lin" valueType="num">
                                      <p:cBhvr>
                                        <p:cTn id="26" dur="500" fill="hold"/>
                                        <p:tgtEl>
                                          <p:spTgt spid="40"/>
                                        </p:tgtEl>
                                        <p:attrNameLst>
                                          <p:attrName>ppt_h</p:attrName>
                                        </p:attrNameLst>
                                      </p:cBhvr>
                                      <p:tavLst>
                                        <p:tav tm="0">
                                          <p:val>
                                            <p:fltVal val="0"/>
                                          </p:val>
                                        </p:tav>
                                        <p:tav tm="100000">
                                          <p:val>
                                            <p:strVal val="#ppt_h"/>
                                          </p:val>
                                        </p:tav>
                                      </p:tavLst>
                                    </p:anim>
                                    <p:animEffect transition="in" filter="fade">
                                      <p:cBhvr>
                                        <p:cTn id="27" dur="500"/>
                                        <p:tgtEl>
                                          <p:spTgt spid="40"/>
                                        </p:tgtEl>
                                      </p:cBhvr>
                                    </p:animEffect>
                                  </p:childTnLst>
                                </p:cTn>
                              </p:par>
                            </p:childTnLst>
                          </p:cTn>
                        </p:par>
                        <p:par>
                          <p:cTn id="28" fill="hold">
                            <p:stCondLst>
                              <p:cond delay="2000"/>
                            </p:stCondLst>
                            <p:childTnLst>
                              <p:par>
                                <p:cTn id="29" presetID="53" presetClass="entr" presetSubtype="0" fill="hold" grpId="0" nodeType="afterEffect">
                                  <p:stCondLst>
                                    <p:cond delay="0"/>
                                  </p:stCondLst>
                                  <p:childTnLst>
                                    <p:set>
                                      <p:cBhvr>
                                        <p:cTn id="30" dur="1" fill="hold">
                                          <p:stCondLst>
                                            <p:cond delay="0"/>
                                          </p:stCondLst>
                                        </p:cTn>
                                        <p:tgtEl>
                                          <p:spTgt spid="5125"/>
                                        </p:tgtEl>
                                        <p:attrNameLst>
                                          <p:attrName>style.visibility</p:attrName>
                                        </p:attrNameLst>
                                      </p:cBhvr>
                                      <p:to>
                                        <p:strVal val="visible"/>
                                      </p:to>
                                    </p:set>
                                    <p:anim calcmode="lin" valueType="num">
                                      <p:cBhvr>
                                        <p:cTn id="31" dur="500" fill="hold"/>
                                        <p:tgtEl>
                                          <p:spTgt spid="5125"/>
                                        </p:tgtEl>
                                        <p:attrNameLst>
                                          <p:attrName>ppt_w</p:attrName>
                                        </p:attrNameLst>
                                      </p:cBhvr>
                                      <p:tavLst>
                                        <p:tav tm="0">
                                          <p:val>
                                            <p:fltVal val="0"/>
                                          </p:val>
                                        </p:tav>
                                        <p:tav tm="100000">
                                          <p:val>
                                            <p:strVal val="#ppt_w"/>
                                          </p:val>
                                        </p:tav>
                                      </p:tavLst>
                                    </p:anim>
                                    <p:anim calcmode="lin" valueType="num">
                                      <p:cBhvr>
                                        <p:cTn id="32" dur="500" fill="hold"/>
                                        <p:tgtEl>
                                          <p:spTgt spid="5125"/>
                                        </p:tgtEl>
                                        <p:attrNameLst>
                                          <p:attrName>ppt_h</p:attrName>
                                        </p:attrNameLst>
                                      </p:cBhvr>
                                      <p:tavLst>
                                        <p:tav tm="0">
                                          <p:val>
                                            <p:fltVal val="0"/>
                                          </p:val>
                                        </p:tav>
                                        <p:tav tm="100000">
                                          <p:val>
                                            <p:strVal val="#ppt_h"/>
                                          </p:val>
                                        </p:tav>
                                      </p:tavLst>
                                    </p:anim>
                                    <p:animEffect transition="in" filter="fade">
                                      <p:cBhvr>
                                        <p:cTn id="33" dur="500"/>
                                        <p:tgtEl>
                                          <p:spTgt spid="5125"/>
                                        </p:tgtEl>
                                      </p:cBhvr>
                                    </p:animEffect>
                                  </p:childTnLst>
                                </p:cTn>
                              </p:par>
                            </p:childTnLst>
                          </p:cTn>
                        </p:par>
                        <p:par>
                          <p:cTn id="34" fill="hold">
                            <p:stCondLst>
                              <p:cond delay="2500"/>
                            </p:stCondLst>
                            <p:childTnLst>
                              <p:par>
                                <p:cTn id="35" presetID="53" presetClass="entr" presetSubtype="0"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childTnLst>
                          </p:cTn>
                        </p:par>
                        <p:par>
                          <p:cTn id="40" fill="hold">
                            <p:stCondLst>
                              <p:cond delay="3000"/>
                            </p:stCondLst>
                            <p:childTnLst>
                              <p:par>
                                <p:cTn id="41" presetID="53" presetClass="entr" presetSubtype="0" fill="hold" grpId="0" nodeType="afterEffect">
                                  <p:stCondLst>
                                    <p:cond delay="0"/>
                                  </p:stCondLst>
                                  <p:childTnLst>
                                    <p:set>
                                      <p:cBhvr>
                                        <p:cTn id="42" dur="1" fill="hold">
                                          <p:stCondLst>
                                            <p:cond delay="0"/>
                                          </p:stCondLst>
                                        </p:cTn>
                                        <p:tgtEl>
                                          <p:spTgt spid="5130"/>
                                        </p:tgtEl>
                                        <p:attrNameLst>
                                          <p:attrName>style.visibility</p:attrName>
                                        </p:attrNameLst>
                                      </p:cBhvr>
                                      <p:to>
                                        <p:strVal val="visible"/>
                                      </p:to>
                                    </p:set>
                                    <p:anim calcmode="lin" valueType="num">
                                      <p:cBhvr>
                                        <p:cTn id="43" dur="500" fill="hold"/>
                                        <p:tgtEl>
                                          <p:spTgt spid="5130"/>
                                        </p:tgtEl>
                                        <p:attrNameLst>
                                          <p:attrName>ppt_w</p:attrName>
                                        </p:attrNameLst>
                                      </p:cBhvr>
                                      <p:tavLst>
                                        <p:tav tm="0">
                                          <p:val>
                                            <p:fltVal val="0"/>
                                          </p:val>
                                        </p:tav>
                                        <p:tav tm="100000">
                                          <p:val>
                                            <p:strVal val="#ppt_w"/>
                                          </p:val>
                                        </p:tav>
                                      </p:tavLst>
                                    </p:anim>
                                    <p:anim calcmode="lin" valueType="num">
                                      <p:cBhvr>
                                        <p:cTn id="44" dur="500" fill="hold"/>
                                        <p:tgtEl>
                                          <p:spTgt spid="5130"/>
                                        </p:tgtEl>
                                        <p:attrNameLst>
                                          <p:attrName>ppt_h</p:attrName>
                                        </p:attrNameLst>
                                      </p:cBhvr>
                                      <p:tavLst>
                                        <p:tav tm="0">
                                          <p:val>
                                            <p:fltVal val="0"/>
                                          </p:val>
                                        </p:tav>
                                        <p:tav tm="100000">
                                          <p:val>
                                            <p:strVal val="#ppt_h"/>
                                          </p:val>
                                        </p:tav>
                                      </p:tavLst>
                                    </p:anim>
                                    <p:animEffect transition="in" filter="fade">
                                      <p:cBhvr>
                                        <p:cTn id="45" dur="500"/>
                                        <p:tgtEl>
                                          <p:spTgt spid="5130"/>
                                        </p:tgtEl>
                                      </p:cBhvr>
                                    </p:animEffect>
                                  </p:childTnLst>
                                </p:cTn>
                              </p:par>
                            </p:childTnLst>
                          </p:cTn>
                        </p:par>
                        <p:par>
                          <p:cTn id="46" fill="hold">
                            <p:stCondLst>
                              <p:cond delay="3500"/>
                            </p:stCondLst>
                            <p:childTnLst>
                              <p:par>
                                <p:cTn id="47" presetID="53" presetClass="entr" presetSubtype="0" fill="hold" grpId="0" nodeType="after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p:cTn id="49" dur="500" fill="hold"/>
                                        <p:tgtEl>
                                          <p:spTgt spid="39"/>
                                        </p:tgtEl>
                                        <p:attrNameLst>
                                          <p:attrName>ppt_w</p:attrName>
                                        </p:attrNameLst>
                                      </p:cBhvr>
                                      <p:tavLst>
                                        <p:tav tm="0">
                                          <p:val>
                                            <p:fltVal val="0"/>
                                          </p:val>
                                        </p:tav>
                                        <p:tav tm="100000">
                                          <p:val>
                                            <p:strVal val="#ppt_w"/>
                                          </p:val>
                                        </p:tav>
                                      </p:tavLst>
                                    </p:anim>
                                    <p:anim calcmode="lin" valueType="num">
                                      <p:cBhvr>
                                        <p:cTn id="50" dur="500" fill="hold"/>
                                        <p:tgtEl>
                                          <p:spTgt spid="39"/>
                                        </p:tgtEl>
                                        <p:attrNameLst>
                                          <p:attrName>ppt_h</p:attrName>
                                        </p:attrNameLst>
                                      </p:cBhvr>
                                      <p:tavLst>
                                        <p:tav tm="0">
                                          <p:val>
                                            <p:fltVal val="0"/>
                                          </p:val>
                                        </p:tav>
                                        <p:tav tm="100000">
                                          <p:val>
                                            <p:strVal val="#ppt_h"/>
                                          </p:val>
                                        </p:tav>
                                      </p:tavLst>
                                    </p:anim>
                                    <p:animEffect transition="in" filter="fade">
                                      <p:cBhvr>
                                        <p:cTn id="51" dur="500"/>
                                        <p:tgtEl>
                                          <p:spTgt spid="39"/>
                                        </p:tgtEl>
                                      </p:cBhvr>
                                    </p:animEffect>
                                  </p:childTnLst>
                                </p:cTn>
                              </p:par>
                            </p:childTnLst>
                          </p:cTn>
                        </p:par>
                        <p:par>
                          <p:cTn id="52" fill="hold">
                            <p:stCondLst>
                              <p:cond delay="4000"/>
                            </p:stCondLst>
                            <p:childTnLst>
                              <p:par>
                                <p:cTn id="53" presetID="53" presetClass="entr" presetSubtype="0" fill="hold" grpId="0" nodeType="afterEffect">
                                  <p:stCondLst>
                                    <p:cond delay="0"/>
                                  </p:stCondLst>
                                  <p:childTnLst>
                                    <p:set>
                                      <p:cBhvr>
                                        <p:cTn id="54" dur="1" fill="hold">
                                          <p:stCondLst>
                                            <p:cond delay="0"/>
                                          </p:stCondLst>
                                        </p:cTn>
                                        <p:tgtEl>
                                          <p:spTgt spid="5128"/>
                                        </p:tgtEl>
                                        <p:attrNameLst>
                                          <p:attrName>style.visibility</p:attrName>
                                        </p:attrNameLst>
                                      </p:cBhvr>
                                      <p:to>
                                        <p:strVal val="visible"/>
                                      </p:to>
                                    </p:set>
                                    <p:anim calcmode="lin" valueType="num">
                                      <p:cBhvr>
                                        <p:cTn id="55" dur="500" fill="hold"/>
                                        <p:tgtEl>
                                          <p:spTgt spid="5128"/>
                                        </p:tgtEl>
                                        <p:attrNameLst>
                                          <p:attrName>ppt_w</p:attrName>
                                        </p:attrNameLst>
                                      </p:cBhvr>
                                      <p:tavLst>
                                        <p:tav tm="0">
                                          <p:val>
                                            <p:fltVal val="0"/>
                                          </p:val>
                                        </p:tav>
                                        <p:tav tm="100000">
                                          <p:val>
                                            <p:strVal val="#ppt_w"/>
                                          </p:val>
                                        </p:tav>
                                      </p:tavLst>
                                    </p:anim>
                                    <p:anim calcmode="lin" valueType="num">
                                      <p:cBhvr>
                                        <p:cTn id="56" dur="500" fill="hold"/>
                                        <p:tgtEl>
                                          <p:spTgt spid="5128"/>
                                        </p:tgtEl>
                                        <p:attrNameLst>
                                          <p:attrName>ppt_h</p:attrName>
                                        </p:attrNameLst>
                                      </p:cBhvr>
                                      <p:tavLst>
                                        <p:tav tm="0">
                                          <p:val>
                                            <p:fltVal val="0"/>
                                          </p:val>
                                        </p:tav>
                                        <p:tav tm="100000">
                                          <p:val>
                                            <p:strVal val="#ppt_h"/>
                                          </p:val>
                                        </p:tav>
                                      </p:tavLst>
                                    </p:anim>
                                    <p:animEffect transition="in" filter="fade">
                                      <p:cBhvr>
                                        <p:cTn id="57" dur="500"/>
                                        <p:tgtEl>
                                          <p:spTgt spid="5128"/>
                                        </p:tgtEl>
                                      </p:cBhvr>
                                    </p:animEffect>
                                  </p:childTnLst>
                                </p:cTn>
                              </p:par>
                            </p:childTnLst>
                          </p:cTn>
                        </p:par>
                        <p:par>
                          <p:cTn id="58" fill="hold">
                            <p:stCondLst>
                              <p:cond delay="4500"/>
                            </p:stCondLst>
                            <p:childTnLst>
                              <p:par>
                                <p:cTn id="59" presetID="53" presetClass="entr" presetSubtype="0" fill="hold" grpId="0" nodeType="afterEffect">
                                  <p:stCondLst>
                                    <p:cond delay="0"/>
                                  </p:stCondLst>
                                  <p:childTnLst>
                                    <p:set>
                                      <p:cBhvr>
                                        <p:cTn id="60" dur="1" fill="hold">
                                          <p:stCondLst>
                                            <p:cond delay="0"/>
                                          </p:stCondLst>
                                        </p:cTn>
                                        <p:tgtEl>
                                          <p:spTgt spid="41"/>
                                        </p:tgtEl>
                                        <p:attrNameLst>
                                          <p:attrName>style.visibility</p:attrName>
                                        </p:attrNameLst>
                                      </p:cBhvr>
                                      <p:to>
                                        <p:strVal val="visible"/>
                                      </p:to>
                                    </p:set>
                                    <p:anim calcmode="lin" valueType="num">
                                      <p:cBhvr>
                                        <p:cTn id="61" dur="500" fill="hold"/>
                                        <p:tgtEl>
                                          <p:spTgt spid="41"/>
                                        </p:tgtEl>
                                        <p:attrNameLst>
                                          <p:attrName>ppt_w</p:attrName>
                                        </p:attrNameLst>
                                      </p:cBhvr>
                                      <p:tavLst>
                                        <p:tav tm="0">
                                          <p:val>
                                            <p:fltVal val="0"/>
                                          </p:val>
                                        </p:tav>
                                        <p:tav tm="100000">
                                          <p:val>
                                            <p:strVal val="#ppt_w"/>
                                          </p:val>
                                        </p:tav>
                                      </p:tavLst>
                                    </p:anim>
                                    <p:anim calcmode="lin" valueType="num">
                                      <p:cBhvr>
                                        <p:cTn id="62" dur="500" fill="hold"/>
                                        <p:tgtEl>
                                          <p:spTgt spid="41"/>
                                        </p:tgtEl>
                                        <p:attrNameLst>
                                          <p:attrName>ppt_h</p:attrName>
                                        </p:attrNameLst>
                                      </p:cBhvr>
                                      <p:tavLst>
                                        <p:tav tm="0">
                                          <p:val>
                                            <p:fltVal val="0"/>
                                          </p:val>
                                        </p:tav>
                                        <p:tav tm="100000">
                                          <p:val>
                                            <p:strVal val="#ppt_h"/>
                                          </p:val>
                                        </p:tav>
                                      </p:tavLst>
                                    </p:anim>
                                    <p:animEffect transition="in" filter="fade">
                                      <p:cBhvr>
                                        <p:cTn id="63" dur="500"/>
                                        <p:tgtEl>
                                          <p:spTgt spid="41"/>
                                        </p:tgtEl>
                                      </p:cBhvr>
                                    </p:animEffect>
                                  </p:childTnLst>
                                </p:cTn>
                              </p:par>
                            </p:childTnLst>
                          </p:cTn>
                        </p:par>
                        <p:par>
                          <p:cTn id="64" fill="hold">
                            <p:stCondLst>
                              <p:cond delay="5000"/>
                            </p:stCondLst>
                            <p:childTnLst>
                              <p:par>
                                <p:cTn id="65" presetID="53" presetClass="entr" presetSubtype="0" fill="hold" grpId="0" nodeType="afterEffect">
                                  <p:stCondLst>
                                    <p:cond delay="0"/>
                                  </p:stCondLst>
                                  <p:childTnLst>
                                    <p:set>
                                      <p:cBhvr>
                                        <p:cTn id="66" dur="1" fill="hold">
                                          <p:stCondLst>
                                            <p:cond delay="0"/>
                                          </p:stCondLst>
                                        </p:cTn>
                                        <p:tgtEl>
                                          <p:spTgt spid="5129"/>
                                        </p:tgtEl>
                                        <p:attrNameLst>
                                          <p:attrName>style.visibility</p:attrName>
                                        </p:attrNameLst>
                                      </p:cBhvr>
                                      <p:to>
                                        <p:strVal val="visible"/>
                                      </p:to>
                                    </p:set>
                                    <p:anim calcmode="lin" valueType="num">
                                      <p:cBhvr>
                                        <p:cTn id="67" dur="500" fill="hold"/>
                                        <p:tgtEl>
                                          <p:spTgt spid="5129"/>
                                        </p:tgtEl>
                                        <p:attrNameLst>
                                          <p:attrName>ppt_w</p:attrName>
                                        </p:attrNameLst>
                                      </p:cBhvr>
                                      <p:tavLst>
                                        <p:tav tm="0">
                                          <p:val>
                                            <p:fltVal val="0"/>
                                          </p:val>
                                        </p:tav>
                                        <p:tav tm="100000">
                                          <p:val>
                                            <p:strVal val="#ppt_w"/>
                                          </p:val>
                                        </p:tav>
                                      </p:tavLst>
                                    </p:anim>
                                    <p:anim calcmode="lin" valueType="num">
                                      <p:cBhvr>
                                        <p:cTn id="68" dur="500" fill="hold"/>
                                        <p:tgtEl>
                                          <p:spTgt spid="5129"/>
                                        </p:tgtEl>
                                        <p:attrNameLst>
                                          <p:attrName>ppt_h</p:attrName>
                                        </p:attrNameLst>
                                      </p:cBhvr>
                                      <p:tavLst>
                                        <p:tav tm="0">
                                          <p:val>
                                            <p:fltVal val="0"/>
                                          </p:val>
                                        </p:tav>
                                        <p:tav tm="100000">
                                          <p:val>
                                            <p:strVal val="#ppt_h"/>
                                          </p:val>
                                        </p:tav>
                                      </p:tavLst>
                                    </p:anim>
                                    <p:animEffect transition="in" filter="fade">
                                      <p:cBhvr>
                                        <p:cTn id="69" dur="500"/>
                                        <p:tgtEl>
                                          <p:spTgt spid="5129"/>
                                        </p:tgtEl>
                                      </p:cBhvr>
                                    </p:animEffect>
                                  </p:childTnLst>
                                </p:cTn>
                              </p:par>
                            </p:childTnLst>
                          </p:cTn>
                        </p:par>
                        <p:par>
                          <p:cTn id="70" fill="hold">
                            <p:stCondLst>
                              <p:cond delay="5500"/>
                            </p:stCondLst>
                            <p:childTnLst>
                              <p:par>
                                <p:cTn id="71" presetID="53" presetClass="entr" presetSubtype="0" fill="hold" grpId="0" nodeType="afterEffect">
                                  <p:stCondLst>
                                    <p:cond delay="0"/>
                                  </p:stCondLst>
                                  <p:childTnLst>
                                    <p:set>
                                      <p:cBhvr>
                                        <p:cTn id="72" dur="1" fill="hold">
                                          <p:stCondLst>
                                            <p:cond delay="0"/>
                                          </p:stCondLst>
                                        </p:cTn>
                                        <p:tgtEl>
                                          <p:spTgt spid="42"/>
                                        </p:tgtEl>
                                        <p:attrNameLst>
                                          <p:attrName>style.visibility</p:attrName>
                                        </p:attrNameLst>
                                      </p:cBhvr>
                                      <p:to>
                                        <p:strVal val="visible"/>
                                      </p:to>
                                    </p:set>
                                    <p:anim calcmode="lin" valueType="num">
                                      <p:cBhvr>
                                        <p:cTn id="73" dur="500" fill="hold"/>
                                        <p:tgtEl>
                                          <p:spTgt spid="42"/>
                                        </p:tgtEl>
                                        <p:attrNameLst>
                                          <p:attrName>ppt_w</p:attrName>
                                        </p:attrNameLst>
                                      </p:cBhvr>
                                      <p:tavLst>
                                        <p:tav tm="0">
                                          <p:val>
                                            <p:fltVal val="0"/>
                                          </p:val>
                                        </p:tav>
                                        <p:tav tm="100000">
                                          <p:val>
                                            <p:strVal val="#ppt_w"/>
                                          </p:val>
                                        </p:tav>
                                      </p:tavLst>
                                    </p:anim>
                                    <p:anim calcmode="lin" valueType="num">
                                      <p:cBhvr>
                                        <p:cTn id="74" dur="500" fill="hold"/>
                                        <p:tgtEl>
                                          <p:spTgt spid="42"/>
                                        </p:tgtEl>
                                        <p:attrNameLst>
                                          <p:attrName>ppt_h</p:attrName>
                                        </p:attrNameLst>
                                      </p:cBhvr>
                                      <p:tavLst>
                                        <p:tav tm="0">
                                          <p:val>
                                            <p:fltVal val="0"/>
                                          </p:val>
                                        </p:tav>
                                        <p:tav tm="100000">
                                          <p:val>
                                            <p:strVal val="#ppt_h"/>
                                          </p:val>
                                        </p:tav>
                                      </p:tavLst>
                                    </p:anim>
                                    <p:animEffect transition="in" filter="fade">
                                      <p:cBhvr>
                                        <p:cTn id="75" dur="500"/>
                                        <p:tgtEl>
                                          <p:spTgt spid="42"/>
                                        </p:tgtEl>
                                      </p:cBhvr>
                                    </p:animEffect>
                                  </p:childTnLst>
                                </p:cTn>
                              </p:par>
                            </p:childTnLst>
                          </p:cTn>
                        </p:par>
                        <p:par>
                          <p:cTn id="76" fill="hold">
                            <p:stCondLst>
                              <p:cond delay="6000"/>
                            </p:stCondLst>
                            <p:childTnLst>
                              <p:par>
                                <p:cTn id="77" presetID="53" presetClass="entr" presetSubtype="0"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p:cTn id="79" dur="500" fill="hold"/>
                                        <p:tgtEl>
                                          <p:spTgt spid="25"/>
                                        </p:tgtEl>
                                        <p:attrNameLst>
                                          <p:attrName>ppt_w</p:attrName>
                                        </p:attrNameLst>
                                      </p:cBhvr>
                                      <p:tavLst>
                                        <p:tav tm="0">
                                          <p:val>
                                            <p:fltVal val="0"/>
                                          </p:val>
                                        </p:tav>
                                        <p:tav tm="100000">
                                          <p:val>
                                            <p:strVal val="#ppt_w"/>
                                          </p:val>
                                        </p:tav>
                                      </p:tavLst>
                                    </p:anim>
                                    <p:anim calcmode="lin" valueType="num">
                                      <p:cBhvr>
                                        <p:cTn id="80" dur="500" fill="hold"/>
                                        <p:tgtEl>
                                          <p:spTgt spid="25"/>
                                        </p:tgtEl>
                                        <p:attrNameLst>
                                          <p:attrName>ppt_h</p:attrName>
                                        </p:attrNameLst>
                                      </p:cBhvr>
                                      <p:tavLst>
                                        <p:tav tm="0">
                                          <p:val>
                                            <p:fltVal val="0"/>
                                          </p:val>
                                        </p:tav>
                                        <p:tav tm="100000">
                                          <p:val>
                                            <p:strVal val="#ppt_h"/>
                                          </p:val>
                                        </p:tav>
                                      </p:tavLst>
                                    </p:anim>
                                    <p:animEffect transition="in" filter="fade">
                                      <p:cBhvr>
                                        <p:cTn id="81" dur="500"/>
                                        <p:tgtEl>
                                          <p:spTgt spid="25"/>
                                        </p:tgtEl>
                                      </p:cBhvr>
                                    </p:animEffect>
                                  </p:childTnLst>
                                </p:cTn>
                              </p:par>
                              <p:par>
                                <p:cTn id="82" presetID="2" presetClass="entr" presetSubtype="4" accel="50000" decel="50000"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additive="base">
                                        <p:cTn id="84" dur="1000" fill="hold"/>
                                        <p:tgtEl>
                                          <p:spTgt spid="19"/>
                                        </p:tgtEl>
                                        <p:attrNameLst>
                                          <p:attrName>ppt_x</p:attrName>
                                        </p:attrNameLst>
                                      </p:cBhvr>
                                      <p:tavLst>
                                        <p:tav tm="0">
                                          <p:val>
                                            <p:strVal val="#ppt_x"/>
                                          </p:val>
                                        </p:tav>
                                        <p:tav tm="100000">
                                          <p:val>
                                            <p:strVal val="#ppt_x"/>
                                          </p:val>
                                        </p:tav>
                                      </p:tavLst>
                                    </p:anim>
                                    <p:anim calcmode="lin" valueType="num">
                                      <p:cBhvr additive="base">
                                        <p:cTn id="85" dur="1000" fill="hold"/>
                                        <p:tgtEl>
                                          <p:spTgt spid="19"/>
                                        </p:tgtEl>
                                        <p:attrNameLst>
                                          <p:attrName>ppt_y</p:attrName>
                                        </p:attrNameLst>
                                      </p:cBhvr>
                                      <p:tavLst>
                                        <p:tav tm="0">
                                          <p:val>
                                            <p:strVal val="1+#ppt_h/2"/>
                                          </p:val>
                                        </p:tav>
                                        <p:tav tm="100000">
                                          <p:val>
                                            <p:strVal val="#ppt_y"/>
                                          </p:val>
                                        </p:tav>
                                      </p:tavLst>
                                    </p:anim>
                                  </p:childTnLst>
                                </p:cTn>
                              </p:par>
                            </p:childTnLst>
                          </p:cTn>
                        </p:par>
                        <p:par>
                          <p:cTn id="86" fill="hold">
                            <p:stCondLst>
                              <p:cond delay="7000"/>
                            </p:stCondLst>
                            <p:childTnLst>
                              <p:par>
                                <p:cTn id="87" presetID="53" presetClass="entr" presetSubtype="0"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p:cTn id="89" dur="500" fill="hold"/>
                                        <p:tgtEl>
                                          <p:spTgt spid="26"/>
                                        </p:tgtEl>
                                        <p:attrNameLst>
                                          <p:attrName>ppt_w</p:attrName>
                                        </p:attrNameLst>
                                      </p:cBhvr>
                                      <p:tavLst>
                                        <p:tav tm="0">
                                          <p:val>
                                            <p:fltVal val="0"/>
                                          </p:val>
                                        </p:tav>
                                        <p:tav tm="100000">
                                          <p:val>
                                            <p:strVal val="#ppt_w"/>
                                          </p:val>
                                        </p:tav>
                                      </p:tavLst>
                                    </p:anim>
                                    <p:anim calcmode="lin" valueType="num">
                                      <p:cBhvr>
                                        <p:cTn id="90" dur="500" fill="hold"/>
                                        <p:tgtEl>
                                          <p:spTgt spid="26"/>
                                        </p:tgtEl>
                                        <p:attrNameLst>
                                          <p:attrName>ppt_h</p:attrName>
                                        </p:attrNameLst>
                                      </p:cBhvr>
                                      <p:tavLst>
                                        <p:tav tm="0">
                                          <p:val>
                                            <p:fltVal val="0"/>
                                          </p:val>
                                        </p:tav>
                                        <p:tav tm="100000">
                                          <p:val>
                                            <p:strVal val="#ppt_h"/>
                                          </p:val>
                                        </p:tav>
                                      </p:tavLst>
                                    </p:anim>
                                    <p:animEffect transition="in" filter="fade">
                                      <p:cBhvr>
                                        <p:cTn id="91" dur="500"/>
                                        <p:tgtEl>
                                          <p:spTgt spid="26"/>
                                        </p:tgtEl>
                                      </p:cBhvr>
                                    </p:animEffect>
                                  </p:childTnLst>
                                </p:cTn>
                              </p:par>
                              <p:par>
                                <p:cTn id="92" presetID="2" presetClass="entr" presetSubtype="4" accel="50000" decel="5000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 calcmode="lin" valueType="num">
                                      <p:cBhvr additive="base">
                                        <p:cTn id="94" dur="1000" fill="hold"/>
                                        <p:tgtEl>
                                          <p:spTgt spid="31"/>
                                        </p:tgtEl>
                                        <p:attrNameLst>
                                          <p:attrName>ppt_x</p:attrName>
                                        </p:attrNameLst>
                                      </p:cBhvr>
                                      <p:tavLst>
                                        <p:tav tm="0">
                                          <p:val>
                                            <p:strVal val="#ppt_x"/>
                                          </p:val>
                                        </p:tav>
                                        <p:tav tm="100000">
                                          <p:val>
                                            <p:strVal val="#ppt_x"/>
                                          </p:val>
                                        </p:tav>
                                      </p:tavLst>
                                    </p:anim>
                                    <p:anim calcmode="lin" valueType="num">
                                      <p:cBhvr additive="base">
                                        <p:cTn id="95" dur="1000" fill="hold"/>
                                        <p:tgtEl>
                                          <p:spTgt spid="31"/>
                                        </p:tgtEl>
                                        <p:attrNameLst>
                                          <p:attrName>ppt_y</p:attrName>
                                        </p:attrNameLst>
                                      </p:cBhvr>
                                      <p:tavLst>
                                        <p:tav tm="0">
                                          <p:val>
                                            <p:strVal val="1+#ppt_h/2"/>
                                          </p:val>
                                        </p:tav>
                                        <p:tav tm="100000">
                                          <p:val>
                                            <p:strVal val="#ppt_y"/>
                                          </p:val>
                                        </p:tav>
                                      </p:tavLst>
                                    </p:anim>
                                  </p:childTnLst>
                                </p:cTn>
                              </p:par>
                            </p:childTnLst>
                          </p:cTn>
                        </p:par>
                        <p:par>
                          <p:cTn id="96" fill="hold">
                            <p:stCondLst>
                              <p:cond delay="8000"/>
                            </p:stCondLst>
                            <p:childTnLst>
                              <p:par>
                                <p:cTn id="97" presetID="53" presetClass="entr" presetSubtype="0" fill="hold" grpId="0" nodeType="after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p:cTn id="99" dur="500" fill="hold"/>
                                        <p:tgtEl>
                                          <p:spTgt spid="27"/>
                                        </p:tgtEl>
                                        <p:attrNameLst>
                                          <p:attrName>ppt_w</p:attrName>
                                        </p:attrNameLst>
                                      </p:cBhvr>
                                      <p:tavLst>
                                        <p:tav tm="0">
                                          <p:val>
                                            <p:fltVal val="0"/>
                                          </p:val>
                                        </p:tav>
                                        <p:tav tm="100000">
                                          <p:val>
                                            <p:strVal val="#ppt_w"/>
                                          </p:val>
                                        </p:tav>
                                      </p:tavLst>
                                    </p:anim>
                                    <p:anim calcmode="lin" valueType="num">
                                      <p:cBhvr>
                                        <p:cTn id="100" dur="500" fill="hold"/>
                                        <p:tgtEl>
                                          <p:spTgt spid="27"/>
                                        </p:tgtEl>
                                        <p:attrNameLst>
                                          <p:attrName>ppt_h</p:attrName>
                                        </p:attrNameLst>
                                      </p:cBhvr>
                                      <p:tavLst>
                                        <p:tav tm="0">
                                          <p:val>
                                            <p:fltVal val="0"/>
                                          </p:val>
                                        </p:tav>
                                        <p:tav tm="100000">
                                          <p:val>
                                            <p:strVal val="#ppt_h"/>
                                          </p:val>
                                        </p:tav>
                                      </p:tavLst>
                                    </p:anim>
                                    <p:animEffect transition="in" filter="fade">
                                      <p:cBhvr>
                                        <p:cTn id="101" dur="500"/>
                                        <p:tgtEl>
                                          <p:spTgt spid="27"/>
                                        </p:tgtEl>
                                      </p:cBhvr>
                                    </p:animEffect>
                                  </p:childTnLst>
                                </p:cTn>
                              </p:par>
                              <p:par>
                                <p:cTn id="102" presetID="2" presetClass="entr" presetSubtype="4" accel="50000" decel="5000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 calcmode="lin" valueType="num">
                                      <p:cBhvr additive="base">
                                        <p:cTn id="104" dur="1000" fill="hold"/>
                                        <p:tgtEl>
                                          <p:spTgt spid="32"/>
                                        </p:tgtEl>
                                        <p:attrNameLst>
                                          <p:attrName>ppt_x</p:attrName>
                                        </p:attrNameLst>
                                      </p:cBhvr>
                                      <p:tavLst>
                                        <p:tav tm="0">
                                          <p:val>
                                            <p:strVal val="#ppt_x"/>
                                          </p:val>
                                        </p:tav>
                                        <p:tav tm="100000">
                                          <p:val>
                                            <p:strVal val="#ppt_x"/>
                                          </p:val>
                                        </p:tav>
                                      </p:tavLst>
                                    </p:anim>
                                    <p:anim calcmode="lin" valueType="num">
                                      <p:cBhvr additive="base">
                                        <p:cTn id="105" dur="1000" fill="hold"/>
                                        <p:tgtEl>
                                          <p:spTgt spid="32"/>
                                        </p:tgtEl>
                                        <p:attrNameLst>
                                          <p:attrName>ppt_y</p:attrName>
                                        </p:attrNameLst>
                                      </p:cBhvr>
                                      <p:tavLst>
                                        <p:tav tm="0">
                                          <p:val>
                                            <p:strVal val="1+#ppt_h/2"/>
                                          </p:val>
                                        </p:tav>
                                        <p:tav tm="100000">
                                          <p:val>
                                            <p:strVal val="#ppt_y"/>
                                          </p:val>
                                        </p:tav>
                                      </p:tavLst>
                                    </p:anim>
                                  </p:childTnLst>
                                </p:cTn>
                              </p:par>
                            </p:childTnLst>
                          </p:cTn>
                        </p:par>
                        <p:par>
                          <p:cTn id="106" fill="hold">
                            <p:stCondLst>
                              <p:cond delay="9000"/>
                            </p:stCondLst>
                            <p:childTnLst>
                              <p:par>
                                <p:cTn id="107" presetID="53" presetClass="entr" presetSubtype="0" fill="hold" grpId="0" nodeType="afterEffect">
                                  <p:stCondLst>
                                    <p:cond delay="0"/>
                                  </p:stCondLst>
                                  <p:childTnLst>
                                    <p:set>
                                      <p:cBhvr>
                                        <p:cTn id="108" dur="1" fill="hold">
                                          <p:stCondLst>
                                            <p:cond delay="0"/>
                                          </p:stCondLst>
                                        </p:cTn>
                                        <p:tgtEl>
                                          <p:spTgt spid="28"/>
                                        </p:tgtEl>
                                        <p:attrNameLst>
                                          <p:attrName>style.visibility</p:attrName>
                                        </p:attrNameLst>
                                      </p:cBhvr>
                                      <p:to>
                                        <p:strVal val="visible"/>
                                      </p:to>
                                    </p:set>
                                    <p:anim calcmode="lin" valueType="num">
                                      <p:cBhvr>
                                        <p:cTn id="109" dur="500" fill="hold"/>
                                        <p:tgtEl>
                                          <p:spTgt spid="28"/>
                                        </p:tgtEl>
                                        <p:attrNameLst>
                                          <p:attrName>ppt_w</p:attrName>
                                        </p:attrNameLst>
                                      </p:cBhvr>
                                      <p:tavLst>
                                        <p:tav tm="0">
                                          <p:val>
                                            <p:fltVal val="0"/>
                                          </p:val>
                                        </p:tav>
                                        <p:tav tm="100000">
                                          <p:val>
                                            <p:strVal val="#ppt_w"/>
                                          </p:val>
                                        </p:tav>
                                      </p:tavLst>
                                    </p:anim>
                                    <p:anim calcmode="lin" valueType="num">
                                      <p:cBhvr>
                                        <p:cTn id="110" dur="500" fill="hold"/>
                                        <p:tgtEl>
                                          <p:spTgt spid="28"/>
                                        </p:tgtEl>
                                        <p:attrNameLst>
                                          <p:attrName>ppt_h</p:attrName>
                                        </p:attrNameLst>
                                      </p:cBhvr>
                                      <p:tavLst>
                                        <p:tav tm="0">
                                          <p:val>
                                            <p:fltVal val="0"/>
                                          </p:val>
                                        </p:tav>
                                        <p:tav tm="100000">
                                          <p:val>
                                            <p:strVal val="#ppt_h"/>
                                          </p:val>
                                        </p:tav>
                                      </p:tavLst>
                                    </p:anim>
                                    <p:animEffect transition="in" filter="fade">
                                      <p:cBhvr>
                                        <p:cTn id="111" dur="500"/>
                                        <p:tgtEl>
                                          <p:spTgt spid="28"/>
                                        </p:tgtEl>
                                      </p:cBhvr>
                                    </p:animEffect>
                                  </p:childTnLst>
                                </p:cTn>
                              </p:par>
                              <p:par>
                                <p:cTn id="112" presetID="2" presetClass="entr" presetSubtype="4" accel="50000" decel="5000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additive="base">
                                        <p:cTn id="114" dur="1000" fill="hold"/>
                                        <p:tgtEl>
                                          <p:spTgt spid="34"/>
                                        </p:tgtEl>
                                        <p:attrNameLst>
                                          <p:attrName>ppt_x</p:attrName>
                                        </p:attrNameLst>
                                      </p:cBhvr>
                                      <p:tavLst>
                                        <p:tav tm="0">
                                          <p:val>
                                            <p:strVal val="#ppt_x"/>
                                          </p:val>
                                        </p:tav>
                                        <p:tav tm="100000">
                                          <p:val>
                                            <p:strVal val="#ppt_x"/>
                                          </p:val>
                                        </p:tav>
                                      </p:tavLst>
                                    </p:anim>
                                    <p:anim calcmode="lin" valueType="num">
                                      <p:cBhvr additive="base">
                                        <p:cTn id="115" dur="1000" fill="hold"/>
                                        <p:tgtEl>
                                          <p:spTgt spid="34"/>
                                        </p:tgtEl>
                                        <p:attrNameLst>
                                          <p:attrName>ppt_y</p:attrName>
                                        </p:attrNameLst>
                                      </p:cBhvr>
                                      <p:tavLst>
                                        <p:tav tm="0">
                                          <p:val>
                                            <p:strVal val="1+#ppt_h/2"/>
                                          </p:val>
                                        </p:tav>
                                        <p:tav tm="100000">
                                          <p:val>
                                            <p:strVal val="#ppt_y"/>
                                          </p:val>
                                        </p:tav>
                                      </p:tavLst>
                                    </p:anim>
                                  </p:childTnLst>
                                </p:cTn>
                              </p:par>
                            </p:childTnLst>
                          </p:cTn>
                        </p:par>
                        <p:par>
                          <p:cTn id="116" fill="hold">
                            <p:stCondLst>
                              <p:cond delay="10000"/>
                            </p:stCondLst>
                            <p:childTnLst>
                              <p:par>
                                <p:cTn id="117" presetID="53" presetClass="entr" presetSubtype="0" fill="hold" grpId="0" nodeType="afterEffect">
                                  <p:stCondLst>
                                    <p:cond delay="0"/>
                                  </p:stCondLst>
                                  <p:childTnLst>
                                    <p:set>
                                      <p:cBhvr>
                                        <p:cTn id="118" dur="1" fill="hold">
                                          <p:stCondLst>
                                            <p:cond delay="0"/>
                                          </p:stCondLst>
                                        </p:cTn>
                                        <p:tgtEl>
                                          <p:spTgt spid="29"/>
                                        </p:tgtEl>
                                        <p:attrNameLst>
                                          <p:attrName>style.visibility</p:attrName>
                                        </p:attrNameLst>
                                      </p:cBhvr>
                                      <p:to>
                                        <p:strVal val="visible"/>
                                      </p:to>
                                    </p:set>
                                    <p:anim calcmode="lin" valueType="num">
                                      <p:cBhvr>
                                        <p:cTn id="119" dur="500" fill="hold"/>
                                        <p:tgtEl>
                                          <p:spTgt spid="29"/>
                                        </p:tgtEl>
                                        <p:attrNameLst>
                                          <p:attrName>ppt_w</p:attrName>
                                        </p:attrNameLst>
                                      </p:cBhvr>
                                      <p:tavLst>
                                        <p:tav tm="0">
                                          <p:val>
                                            <p:fltVal val="0"/>
                                          </p:val>
                                        </p:tav>
                                        <p:tav tm="100000">
                                          <p:val>
                                            <p:strVal val="#ppt_w"/>
                                          </p:val>
                                        </p:tav>
                                      </p:tavLst>
                                    </p:anim>
                                    <p:anim calcmode="lin" valueType="num">
                                      <p:cBhvr>
                                        <p:cTn id="120" dur="500" fill="hold"/>
                                        <p:tgtEl>
                                          <p:spTgt spid="29"/>
                                        </p:tgtEl>
                                        <p:attrNameLst>
                                          <p:attrName>ppt_h</p:attrName>
                                        </p:attrNameLst>
                                      </p:cBhvr>
                                      <p:tavLst>
                                        <p:tav tm="0">
                                          <p:val>
                                            <p:fltVal val="0"/>
                                          </p:val>
                                        </p:tav>
                                        <p:tav tm="100000">
                                          <p:val>
                                            <p:strVal val="#ppt_h"/>
                                          </p:val>
                                        </p:tav>
                                      </p:tavLst>
                                    </p:anim>
                                    <p:animEffect transition="in" filter="fade">
                                      <p:cBhvr>
                                        <p:cTn id="121" dur="500"/>
                                        <p:tgtEl>
                                          <p:spTgt spid="29"/>
                                        </p:tgtEl>
                                      </p:cBhvr>
                                    </p:animEffect>
                                  </p:childTnLst>
                                </p:cTn>
                              </p:par>
                              <p:par>
                                <p:cTn id="122" presetID="2" presetClass="entr" presetSubtype="4" accel="50000" decel="50000" fill="hold" grpId="0" nodeType="withEffect">
                                  <p:stCondLst>
                                    <p:cond delay="0"/>
                                  </p:stCondLst>
                                  <p:childTnLst>
                                    <p:set>
                                      <p:cBhvr>
                                        <p:cTn id="123" dur="1" fill="hold">
                                          <p:stCondLst>
                                            <p:cond delay="0"/>
                                          </p:stCondLst>
                                        </p:cTn>
                                        <p:tgtEl>
                                          <p:spTgt spid="35"/>
                                        </p:tgtEl>
                                        <p:attrNameLst>
                                          <p:attrName>style.visibility</p:attrName>
                                        </p:attrNameLst>
                                      </p:cBhvr>
                                      <p:to>
                                        <p:strVal val="visible"/>
                                      </p:to>
                                    </p:set>
                                    <p:anim calcmode="lin" valueType="num">
                                      <p:cBhvr additive="base">
                                        <p:cTn id="124" dur="1000" fill="hold"/>
                                        <p:tgtEl>
                                          <p:spTgt spid="35"/>
                                        </p:tgtEl>
                                        <p:attrNameLst>
                                          <p:attrName>ppt_x</p:attrName>
                                        </p:attrNameLst>
                                      </p:cBhvr>
                                      <p:tavLst>
                                        <p:tav tm="0">
                                          <p:val>
                                            <p:strVal val="#ppt_x"/>
                                          </p:val>
                                        </p:tav>
                                        <p:tav tm="100000">
                                          <p:val>
                                            <p:strVal val="#ppt_x"/>
                                          </p:val>
                                        </p:tav>
                                      </p:tavLst>
                                    </p:anim>
                                    <p:anim calcmode="lin" valueType="num">
                                      <p:cBhvr additive="base">
                                        <p:cTn id="125" dur="1000" fill="hold"/>
                                        <p:tgtEl>
                                          <p:spTgt spid="35"/>
                                        </p:tgtEl>
                                        <p:attrNameLst>
                                          <p:attrName>ppt_y</p:attrName>
                                        </p:attrNameLst>
                                      </p:cBhvr>
                                      <p:tavLst>
                                        <p:tav tm="0">
                                          <p:val>
                                            <p:strVal val="1+#ppt_h/2"/>
                                          </p:val>
                                        </p:tav>
                                        <p:tav tm="100000">
                                          <p:val>
                                            <p:strVal val="#ppt_y"/>
                                          </p:val>
                                        </p:tav>
                                      </p:tavLst>
                                    </p:anim>
                                  </p:childTnLst>
                                </p:cTn>
                              </p:par>
                            </p:childTnLst>
                          </p:cTn>
                        </p:par>
                        <p:par>
                          <p:cTn id="126" fill="hold">
                            <p:stCondLst>
                              <p:cond delay="11000"/>
                            </p:stCondLst>
                            <p:childTnLst>
                              <p:par>
                                <p:cTn id="127" presetID="53" presetClass="entr" presetSubtype="0" fill="hold" grpId="0" nodeType="afterEffect">
                                  <p:stCondLst>
                                    <p:cond delay="0"/>
                                  </p:stCondLst>
                                  <p:childTnLst>
                                    <p:set>
                                      <p:cBhvr>
                                        <p:cTn id="128" dur="1" fill="hold">
                                          <p:stCondLst>
                                            <p:cond delay="0"/>
                                          </p:stCondLst>
                                        </p:cTn>
                                        <p:tgtEl>
                                          <p:spTgt spid="30"/>
                                        </p:tgtEl>
                                        <p:attrNameLst>
                                          <p:attrName>style.visibility</p:attrName>
                                        </p:attrNameLst>
                                      </p:cBhvr>
                                      <p:to>
                                        <p:strVal val="visible"/>
                                      </p:to>
                                    </p:set>
                                    <p:anim calcmode="lin" valueType="num">
                                      <p:cBhvr>
                                        <p:cTn id="129" dur="500" fill="hold"/>
                                        <p:tgtEl>
                                          <p:spTgt spid="30"/>
                                        </p:tgtEl>
                                        <p:attrNameLst>
                                          <p:attrName>ppt_w</p:attrName>
                                        </p:attrNameLst>
                                      </p:cBhvr>
                                      <p:tavLst>
                                        <p:tav tm="0">
                                          <p:val>
                                            <p:fltVal val="0"/>
                                          </p:val>
                                        </p:tav>
                                        <p:tav tm="100000">
                                          <p:val>
                                            <p:strVal val="#ppt_w"/>
                                          </p:val>
                                        </p:tav>
                                      </p:tavLst>
                                    </p:anim>
                                    <p:anim calcmode="lin" valueType="num">
                                      <p:cBhvr>
                                        <p:cTn id="130" dur="500" fill="hold"/>
                                        <p:tgtEl>
                                          <p:spTgt spid="30"/>
                                        </p:tgtEl>
                                        <p:attrNameLst>
                                          <p:attrName>ppt_h</p:attrName>
                                        </p:attrNameLst>
                                      </p:cBhvr>
                                      <p:tavLst>
                                        <p:tav tm="0">
                                          <p:val>
                                            <p:fltVal val="0"/>
                                          </p:val>
                                        </p:tav>
                                        <p:tav tm="100000">
                                          <p:val>
                                            <p:strVal val="#ppt_h"/>
                                          </p:val>
                                        </p:tav>
                                      </p:tavLst>
                                    </p:anim>
                                    <p:animEffect transition="in" filter="fade">
                                      <p:cBhvr>
                                        <p:cTn id="131" dur="500"/>
                                        <p:tgtEl>
                                          <p:spTgt spid="30"/>
                                        </p:tgtEl>
                                      </p:cBhvr>
                                    </p:animEffect>
                                  </p:childTnLst>
                                </p:cTn>
                              </p:par>
                              <p:par>
                                <p:cTn id="132" presetID="2" presetClass="entr" presetSubtype="4" accel="50000" decel="50000" fill="hold" grpId="0" nodeType="withEffect">
                                  <p:stCondLst>
                                    <p:cond delay="0"/>
                                  </p:stCondLst>
                                  <p:childTnLst>
                                    <p:set>
                                      <p:cBhvr>
                                        <p:cTn id="133" dur="1" fill="hold">
                                          <p:stCondLst>
                                            <p:cond delay="0"/>
                                          </p:stCondLst>
                                        </p:cTn>
                                        <p:tgtEl>
                                          <p:spTgt spid="36"/>
                                        </p:tgtEl>
                                        <p:attrNameLst>
                                          <p:attrName>style.visibility</p:attrName>
                                        </p:attrNameLst>
                                      </p:cBhvr>
                                      <p:to>
                                        <p:strVal val="visible"/>
                                      </p:to>
                                    </p:set>
                                    <p:anim calcmode="lin" valueType="num">
                                      <p:cBhvr additive="base">
                                        <p:cTn id="134" dur="1000" fill="hold"/>
                                        <p:tgtEl>
                                          <p:spTgt spid="36"/>
                                        </p:tgtEl>
                                        <p:attrNameLst>
                                          <p:attrName>ppt_x</p:attrName>
                                        </p:attrNameLst>
                                      </p:cBhvr>
                                      <p:tavLst>
                                        <p:tav tm="0">
                                          <p:val>
                                            <p:strVal val="#ppt_x"/>
                                          </p:val>
                                        </p:tav>
                                        <p:tav tm="100000">
                                          <p:val>
                                            <p:strVal val="#ppt_x"/>
                                          </p:val>
                                        </p:tav>
                                      </p:tavLst>
                                    </p:anim>
                                    <p:anim calcmode="lin" valueType="num">
                                      <p:cBhvr additive="base">
                                        <p:cTn id="135" dur="10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animBg="1"/>
      <p:bldP spid="5126" grpId="0" animBg="1"/>
      <p:bldP spid="5127" grpId="0" animBg="1"/>
      <p:bldP spid="5128" grpId="0" animBg="1"/>
      <p:bldP spid="5129" grpId="0" animBg="1"/>
      <p:bldP spid="5130" grpId="0" animBg="1"/>
      <p:bldP spid="19" grpId="0"/>
      <p:bldP spid="25" grpId="0" animBg="1"/>
      <p:bldP spid="26" grpId="0" animBg="1"/>
      <p:bldP spid="27" grpId="0" animBg="1"/>
      <p:bldP spid="28" grpId="0" animBg="1"/>
      <p:bldP spid="29" grpId="0" animBg="1"/>
      <p:bldP spid="30" grpId="0" animBg="1"/>
      <p:bldP spid="31" grpId="0"/>
      <p:bldP spid="32" grpId="0"/>
      <p:bldP spid="34" grpId="0"/>
      <p:bldP spid="35" grpId="0"/>
      <p:bldP spid="36" grpId="0"/>
      <p:bldP spid="37" grpId="0"/>
      <p:bldP spid="38" grpId="0"/>
      <p:bldP spid="39" grpId="0"/>
      <p:bldP spid="40" grpId="0"/>
      <p:bldP spid="41" grpId="0"/>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Freeform 5"/>
          <p:cNvSpPr>
            <a:spLocks/>
          </p:cNvSpPr>
          <p:nvPr/>
        </p:nvSpPr>
        <p:spPr bwMode="auto">
          <a:xfrm>
            <a:off x="7164680" y="2590314"/>
            <a:ext cx="2218099" cy="1700933"/>
          </a:xfrm>
          <a:custGeom>
            <a:avLst/>
            <a:gdLst/>
            <a:ahLst/>
            <a:cxnLst>
              <a:cxn ang="0">
                <a:pos x="6" y="327"/>
              </a:cxn>
              <a:cxn ang="0">
                <a:pos x="4" y="307"/>
              </a:cxn>
              <a:cxn ang="0">
                <a:pos x="180" y="122"/>
              </a:cxn>
              <a:cxn ang="0">
                <a:pos x="394" y="57"/>
              </a:cxn>
              <a:cxn ang="0">
                <a:pos x="557" y="38"/>
              </a:cxn>
              <a:cxn ang="0">
                <a:pos x="557" y="127"/>
              </a:cxn>
              <a:cxn ang="0">
                <a:pos x="516" y="111"/>
              </a:cxn>
              <a:cxn ang="0">
                <a:pos x="473" y="129"/>
              </a:cxn>
              <a:cxn ang="0">
                <a:pos x="455" y="172"/>
              </a:cxn>
              <a:cxn ang="0">
                <a:pos x="473" y="214"/>
              </a:cxn>
              <a:cxn ang="0">
                <a:pos x="516" y="232"/>
              </a:cxn>
              <a:cxn ang="0">
                <a:pos x="557" y="216"/>
              </a:cxn>
              <a:cxn ang="0">
                <a:pos x="557" y="327"/>
              </a:cxn>
              <a:cxn ang="0">
                <a:pos x="325" y="327"/>
              </a:cxn>
              <a:cxn ang="0">
                <a:pos x="340" y="366"/>
              </a:cxn>
              <a:cxn ang="0">
                <a:pos x="322" y="409"/>
              </a:cxn>
              <a:cxn ang="0">
                <a:pos x="279" y="427"/>
              </a:cxn>
              <a:cxn ang="0">
                <a:pos x="236" y="409"/>
              </a:cxn>
              <a:cxn ang="0">
                <a:pos x="219" y="366"/>
              </a:cxn>
              <a:cxn ang="0">
                <a:pos x="232" y="327"/>
              </a:cxn>
              <a:cxn ang="0">
                <a:pos x="6" y="327"/>
              </a:cxn>
            </a:cxnLst>
            <a:rect l="0" t="0" r="r" b="b"/>
            <a:pathLst>
              <a:path w="557" h="427">
                <a:moveTo>
                  <a:pt x="6" y="327"/>
                </a:moveTo>
                <a:cubicBezTo>
                  <a:pt x="5" y="321"/>
                  <a:pt x="4" y="314"/>
                  <a:pt x="4" y="307"/>
                </a:cubicBezTo>
                <a:cubicBezTo>
                  <a:pt x="0" y="201"/>
                  <a:pt x="59" y="139"/>
                  <a:pt x="180" y="122"/>
                </a:cubicBezTo>
                <a:cubicBezTo>
                  <a:pt x="224" y="32"/>
                  <a:pt x="295" y="10"/>
                  <a:pt x="394" y="57"/>
                </a:cubicBezTo>
                <a:cubicBezTo>
                  <a:pt x="445" y="6"/>
                  <a:pt x="499" y="0"/>
                  <a:pt x="557" y="38"/>
                </a:cubicBezTo>
                <a:cubicBezTo>
                  <a:pt x="557" y="127"/>
                  <a:pt x="557" y="127"/>
                  <a:pt x="557" y="127"/>
                </a:cubicBezTo>
                <a:cubicBezTo>
                  <a:pt x="545" y="116"/>
                  <a:pt x="532" y="111"/>
                  <a:pt x="516" y="111"/>
                </a:cubicBezTo>
                <a:cubicBezTo>
                  <a:pt x="499" y="111"/>
                  <a:pt x="485" y="117"/>
                  <a:pt x="473" y="129"/>
                </a:cubicBezTo>
                <a:cubicBezTo>
                  <a:pt x="461" y="141"/>
                  <a:pt x="455" y="155"/>
                  <a:pt x="455" y="172"/>
                </a:cubicBezTo>
                <a:cubicBezTo>
                  <a:pt x="455" y="188"/>
                  <a:pt x="461" y="202"/>
                  <a:pt x="473" y="214"/>
                </a:cubicBezTo>
                <a:cubicBezTo>
                  <a:pt x="485" y="226"/>
                  <a:pt x="499" y="232"/>
                  <a:pt x="516" y="232"/>
                </a:cubicBezTo>
                <a:cubicBezTo>
                  <a:pt x="532" y="232"/>
                  <a:pt x="545" y="227"/>
                  <a:pt x="557" y="216"/>
                </a:cubicBezTo>
                <a:cubicBezTo>
                  <a:pt x="557" y="327"/>
                  <a:pt x="557" y="327"/>
                  <a:pt x="557" y="327"/>
                </a:cubicBezTo>
                <a:cubicBezTo>
                  <a:pt x="325" y="327"/>
                  <a:pt x="325" y="327"/>
                  <a:pt x="325" y="327"/>
                </a:cubicBezTo>
                <a:cubicBezTo>
                  <a:pt x="335" y="338"/>
                  <a:pt x="340" y="351"/>
                  <a:pt x="340" y="366"/>
                </a:cubicBezTo>
                <a:cubicBezTo>
                  <a:pt x="340" y="383"/>
                  <a:pt x="334" y="397"/>
                  <a:pt x="322" y="409"/>
                </a:cubicBezTo>
                <a:cubicBezTo>
                  <a:pt x="310" y="421"/>
                  <a:pt x="296" y="427"/>
                  <a:pt x="279" y="427"/>
                </a:cubicBezTo>
                <a:cubicBezTo>
                  <a:pt x="262" y="427"/>
                  <a:pt x="248" y="421"/>
                  <a:pt x="236" y="409"/>
                </a:cubicBezTo>
                <a:cubicBezTo>
                  <a:pt x="224" y="397"/>
                  <a:pt x="219" y="383"/>
                  <a:pt x="219" y="366"/>
                </a:cubicBezTo>
                <a:cubicBezTo>
                  <a:pt x="219" y="351"/>
                  <a:pt x="223" y="338"/>
                  <a:pt x="232" y="327"/>
                </a:cubicBezTo>
                <a:lnTo>
                  <a:pt x="6" y="327"/>
                </a:lnTo>
                <a:close/>
              </a:path>
            </a:pathLst>
          </a:custGeom>
          <a:solidFill>
            <a:schemeClr val="accent2"/>
          </a:solidFill>
          <a:ln w="19050">
            <a:solidFill>
              <a:schemeClr val="bg1"/>
            </a:solidFill>
            <a:round/>
            <a:headEnd/>
            <a:tailEnd/>
          </a:ln>
        </p:spPr>
        <p:txBody>
          <a:bodyPr vert="horz" wrap="square" lIns="0" tIns="0" rIns="0" bIns="0" numCol="1" anchor="ctr" anchorCtr="1" compatLnSpc="1">
            <a:prstTxWarp prst="textNoShape">
              <a:avLst/>
            </a:prstTxWarp>
          </a:bodyPr>
          <a:lstStyle/>
          <a:p>
            <a:pPr>
              <a:lnSpc>
                <a:spcPct val="120000"/>
              </a:lnSpc>
            </a:pPr>
            <a:r>
              <a:rPr lang="en-US" altLang="zh-CN" sz="2800" dirty="0" smtClean="0">
                <a:solidFill>
                  <a:schemeClr val="bg1"/>
                </a:solidFill>
                <a:latin typeface="Arial"/>
                <a:ea typeface="微软雅黑"/>
                <a:cs typeface="+mn-ea"/>
                <a:sym typeface="Arial"/>
              </a:rPr>
              <a:t>01</a:t>
            </a:r>
            <a:endParaRPr lang="en-US" altLang="zh-CN" sz="2800" dirty="0">
              <a:solidFill>
                <a:schemeClr val="bg1"/>
              </a:solidFill>
              <a:latin typeface="Arial"/>
              <a:ea typeface="微软雅黑"/>
              <a:cs typeface="+mn-ea"/>
              <a:sym typeface="Arial"/>
            </a:endParaRPr>
          </a:p>
        </p:txBody>
      </p:sp>
      <p:sp>
        <p:nvSpPr>
          <p:cNvPr id="7174" name="Freeform 6"/>
          <p:cNvSpPr>
            <a:spLocks/>
          </p:cNvSpPr>
          <p:nvPr/>
        </p:nvSpPr>
        <p:spPr bwMode="auto">
          <a:xfrm>
            <a:off x="7189868" y="3893311"/>
            <a:ext cx="2605970" cy="1242537"/>
          </a:xfrm>
          <a:custGeom>
            <a:avLst/>
            <a:gdLst/>
            <a:ahLst/>
            <a:cxnLst>
              <a:cxn ang="0">
                <a:pos x="551" y="0"/>
              </a:cxn>
              <a:cxn ang="0">
                <a:pos x="551" y="109"/>
              </a:cxn>
              <a:cxn ang="0">
                <a:pos x="552" y="108"/>
              </a:cxn>
              <a:cxn ang="0">
                <a:pos x="595" y="90"/>
              </a:cxn>
              <a:cxn ang="0">
                <a:pos x="637" y="108"/>
              </a:cxn>
              <a:cxn ang="0">
                <a:pos x="655" y="150"/>
              </a:cxn>
              <a:cxn ang="0">
                <a:pos x="637" y="193"/>
              </a:cxn>
              <a:cxn ang="0">
                <a:pos x="595" y="211"/>
              </a:cxn>
              <a:cxn ang="0">
                <a:pos x="552" y="193"/>
              </a:cxn>
              <a:cxn ang="0">
                <a:pos x="551" y="192"/>
              </a:cxn>
              <a:cxn ang="0">
                <a:pos x="551" y="312"/>
              </a:cxn>
              <a:cxn ang="0">
                <a:pos x="474" y="239"/>
              </a:cxn>
              <a:cxn ang="0">
                <a:pos x="252" y="158"/>
              </a:cxn>
              <a:cxn ang="0">
                <a:pos x="0" y="0"/>
              </a:cxn>
              <a:cxn ang="0">
                <a:pos x="226" y="0"/>
              </a:cxn>
              <a:cxn ang="0">
                <a:pos x="213" y="39"/>
              </a:cxn>
              <a:cxn ang="0">
                <a:pos x="230" y="82"/>
              </a:cxn>
              <a:cxn ang="0">
                <a:pos x="273" y="100"/>
              </a:cxn>
              <a:cxn ang="0">
                <a:pos x="316" y="82"/>
              </a:cxn>
              <a:cxn ang="0">
                <a:pos x="334" y="39"/>
              </a:cxn>
              <a:cxn ang="0">
                <a:pos x="319" y="0"/>
              </a:cxn>
              <a:cxn ang="0">
                <a:pos x="551" y="0"/>
              </a:cxn>
            </a:cxnLst>
            <a:rect l="0" t="0" r="r" b="b"/>
            <a:pathLst>
              <a:path w="655" h="312">
                <a:moveTo>
                  <a:pt x="551" y="0"/>
                </a:moveTo>
                <a:cubicBezTo>
                  <a:pt x="551" y="109"/>
                  <a:pt x="551" y="109"/>
                  <a:pt x="551" y="109"/>
                </a:cubicBezTo>
                <a:cubicBezTo>
                  <a:pt x="551" y="108"/>
                  <a:pt x="551" y="108"/>
                  <a:pt x="552" y="108"/>
                </a:cubicBezTo>
                <a:cubicBezTo>
                  <a:pt x="564" y="96"/>
                  <a:pt x="578" y="90"/>
                  <a:pt x="595" y="90"/>
                </a:cubicBezTo>
                <a:cubicBezTo>
                  <a:pt x="611" y="90"/>
                  <a:pt x="626" y="96"/>
                  <a:pt x="637" y="108"/>
                </a:cubicBezTo>
                <a:cubicBezTo>
                  <a:pt x="649" y="119"/>
                  <a:pt x="655" y="134"/>
                  <a:pt x="655" y="150"/>
                </a:cubicBezTo>
                <a:cubicBezTo>
                  <a:pt x="655" y="167"/>
                  <a:pt x="649" y="181"/>
                  <a:pt x="637" y="193"/>
                </a:cubicBezTo>
                <a:cubicBezTo>
                  <a:pt x="626" y="205"/>
                  <a:pt x="611" y="211"/>
                  <a:pt x="595" y="211"/>
                </a:cubicBezTo>
                <a:cubicBezTo>
                  <a:pt x="578" y="211"/>
                  <a:pt x="564" y="205"/>
                  <a:pt x="552" y="193"/>
                </a:cubicBezTo>
                <a:cubicBezTo>
                  <a:pt x="551" y="193"/>
                  <a:pt x="551" y="192"/>
                  <a:pt x="551" y="192"/>
                </a:cubicBezTo>
                <a:cubicBezTo>
                  <a:pt x="551" y="312"/>
                  <a:pt x="551" y="312"/>
                  <a:pt x="551" y="312"/>
                </a:cubicBezTo>
                <a:cubicBezTo>
                  <a:pt x="515" y="301"/>
                  <a:pt x="489" y="277"/>
                  <a:pt x="474" y="239"/>
                </a:cubicBezTo>
                <a:cubicBezTo>
                  <a:pt x="377" y="279"/>
                  <a:pt x="303" y="252"/>
                  <a:pt x="252" y="158"/>
                </a:cubicBezTo>
                <a:cubicBezTo>
                  <a:pt x="99" y="153"/>
                  <a:pt x="16" y="101"/>
                  <a:pt x="0" y="0"/>
                </a:cubicBezTo>
                <a:cubicBezTo>
                  <a:pt x="226" y="0"/>
                  <a:pt x="226" y="0"/>
                  <a:pt x="226" y="0"/>
                </a:cubicBezTo>
                <a:cubicBezTo>
                  <a:pt x="217" y="11"/>
                  <a:pt x="213" y="24"/>
                  <a:pt x="213" y="39"/>
                </a:cubicBezTo>
                <a:cubicBezTo>
                  <a:pt x="213" y="56"/>
                  <a:pt x="218" y="70"/>
                  <a:pt x="230" y="82"/>
                </a:cubicBezTo>
                <a:cubicBezTo>
                  <a:pt x="242" y="94"/>
                  <a:pt x="256" y="100"/>
                  <a:pt x="273" y="100"/>
                </a:cubicBezTo>
                <a:cubicBezTo>
                  <a:pt x="290" y="100"/>
                  <a:pt x="304" y="94"/>
                  <a:pt x="316" y="82"/>
                </a:cubicBezTo>
                <a:cubicBezTo>
                  <a:pt x="328" y="70"/>
                  <a:pt x="334" y="56"/>
                  <a:pt x="334" y="39"/>
                </a:cubicBezTo>
                <a:cubicBezTo>
                  <a:pt x="334" y="24"/>
                  <a:pt x="329" y="11"/>
                  <a:pt x="319" y="0"/>
                </a:cubicBezTo>
                <a:lnTo>
                  <a:pt x="551" y="0"/>
                </a:lnTo>
                <a:close/>
              </a:path>
            </a:pathLst>
          </a:custGeom>
          <a:solidFill>
            <a:schemeClr val="accent1"/>
          </a:solidFill>
          <a:ln w="19050">
            <a:solidFill>
              <a:schemeClr val="bg1"/>
            </a:solidFill>
            <a:round/>
            <a:headEnd/>
            <a:tailEnd/>
          </a:ln>
        </p:spPr>
        <p:txBody>
          <a:bodyPr vert="horz" wrap="square" lIns="0" tIns="0" rIns="0" bIns="0" numCol="1" anchor="ctr" anchorCtr="1" compatLnSpc="1">
            <a:prstTxWarp prst="textNoShape">
              <a:avLst/>
            </a:prstTxWarp>
          </a:bodyPr>
          <a:lstStyle/>
          <a:p>
            <a:pPr>
              <a:lnSpc>
                <a:spcPct val="120000"/>
              </a:lnSpc>
            </a:pPr>
            <a:r>
              <a:rPr lang="en-US" altLang="zh-CN" sz="2800" dirty="0" smtClean="0">
                <a:solidFill>
                  <a:schemeClr val="bg1"/>
                </a:solidFill>
                <a:latin typeface="Arial"/>
                <a:ea typeface="微软雅黑"/>
                <a:cs typeface="+mn-ea"/>
                <a:sym typeface="Arial"/>
              </a:rPr>
              <a:t>03</a:t>
            </a:r>
            <a:endParaRPr lang="en-US" altLang="zh-CN" sz="2800" dirty="0">
              <a:solidFill>
                <a:schemeClr val="bg1"/>
              </a:solidFill>
              <a:latin typeface="Arial"/>
              <a:ea typeface="微软雅黑"/>
              <a:cs typeface="+mn-ea"/>
              <a:sym typeface="Arial"/>
            </a:endParaRPr>
          </a:p>
        </p:txBody>
      </p:sp>
      <p:sp>
        <p:nvSpPr>
          <p:cNvPr id="7175" name="Freeform 7"/>
          <p:cNvSpPr>
            <a:spLocks/>
          </p:cNvSpPr>
          <p:nvPr/>
        </p:nvSpPr>
        <p:spPr bwMode="auto">
          <a:xfrm>
            <a:off x="9382753" y="3475189"/>
            <a:ext cx="1841979" cy="2070335"/>
          </a:xfrm>
          <a:custGeom>
            <a:avLst/>
            <a:gdLst/>
            <a:ahLst/>
            <a:cxnLst>
              <a:cxn ang="0">
                <a:pos x="0" y="417"/>
              </a:cxn>
              <a:cxn ang="0">
                <a:pos x="0" y="297"/>
              </a:cxn>
              <a:cxn ang="0">
                <a:pos x="1" y="298"/>
              </a:cxn>
              <a:cxn ang="0">
                <a:pos x="44" y="316"/>
              </a:cxn>
              <a:cxn ang="0">
                <a:pos x="86" y="298"/>
              </a:cxn>
              <a:cxn ang="0">
                <a:pos x="104" y="255"/>
              </a:cxn>
              <a:cxn ang="0">
                <a:pos x="86" y="213"/>
              </a:cxn>
              <a:cxn ang="0">
                <a:pos x="44" y="195"/>
              </a:cxn>
              <a:cxn ang="0">
                <a:pos x="1" y="213"/>
              </a:cxn>
              <a:cxn ang="0">
                <a:pos x="0" y="214"/>
              </a:cxn>
              <a:cxn ang="0">
                <a:pos x="0" y="105"/>
              </a:cxn>
              <a:cxn ang="0">
                <a:pos x="189" y="105"/>
              </a:cxn>
              <a:cxn ang="0">
                <a:pos x="186" y="103"/>
              </a:cxn>
              <a:cxn ang="0">
                <a:pos x="169" y="61"/>
              </a:cxn>
              <a:cxn ang="0">
                <a:pos x="186" y="18"/>
              </a:cxn>
              <a:cxn ang="0">
                <a:pos x="229" y="0"/>
              </a:cxn>
              <a:cxn ang="0">
                <a:pos x="272" y="18"/>
              </a:cxn>
              <a:cxn ang="0">
                <a:pos x="290" y="61"/>
              </a:cxn>
              <a:cxn ang="0">
                <a:pos x="272" y="103"/>
              </a:cxn>
              <a:cxn ang="0">
                <a:pos x="270" y="105"/>
              </a:cxn>
              <a:cxn ang="0">
                <a:pos x="447" y="105"/>
              </a:cxn>
              <a:cxn ang="0">
                <a:pos x="396" y="280"/>
              </a:cxn>
              <a:cxn ang="0">
                <a:pos x="183" y="455"/>
              </a:cxn>
              <a:cxn ang="0">
                <a:pos x="234" y="520"/>
              </a:cxn>
              <a:cxn ang="0">
                <a:pos x="204" y="520"/>
              </a:cxn>
              <a:cxn ang="0">
                <a:pos x="61" y="422"/>
              </a:cxn>
              <a:cxn ang="0">
                <a:pos x="0" y="417"/>
              </a:cxn>
            </a:cxnLst>
            <a:rect l="0" t="0" r="r" b="b"/>
            <a:pathLst>
              <a:path w="463" h="520">
                <a:moveTo>
                  <a:pt x="0" y="417"/>
                </a:moveTo>
                <a:cubicBezTo>
                  <a:pt x="0" y="297"/>
                  <a:pt x="0" y="297"/>
                  <a:pt x="0" y="297"/>
                </a:cubicBezTo>
                <a:cubicBezTo>
                  <a:pt x="0" y="297"/>
                  <a:pt x="0" y="298"/>
                  <a:pt x="1" y="298"/>
                </a:cubicBezTo>
                <a:cubicBezTo>
                  <a:pt x="13" y="310"/>
                  <a:pt x="27" y="316"/>
                  <a:pt x="44" y="316"/>
                </a:cubicBezTo>
                <a:cubicBezTo>
                  <a:pt x="60" y="316"/>
                  <a:pt x="75" y="310"/>
                  <a:pt x="86" y="298"/>
                </a:cubicBezTo>
                <a:cubicBezTo>
                  <a:pt x="98" y="286"/>
                  <a:pt x="104" y="272"/>
                  <a:pt x="104" y="255"/>
                </a:cubicBezTo>
                <a:cubicBezTo>
                  <a:pt x="104" y="239"/>
                  <a:pt x="98" y="224"/>
                  <a:pt x="86" y="213"/>
                </a:cubicBezTo>
                <a:cubicBezTo>
                  <a:pt x="75" y="201"/>
                  <a:pt x="60" y="195"/>
                  <a:pt x="44" y="195"/>
                </a:cubicBezTo>
                <a:cubicBezTo>
                  <a:pt x="27" y="195"/>
                  <a:pt x="13" y="201"/>
                  <a:pt x="1" y="213"/>
                </a:cubicBezTo>
                <a:cubicBezTo>
                  <a:pt x="0" y="213"/>
                  <a:pt x="0" y="213"/>
                  <a:pt x="0" y="214"/>
                </a:cubicBezTo>
                <a:cubicBezTo>
                  <a:pt x="0" y="105"/>
                  <a:pt x="0" y="105"/>
                  <a:pt x="0" y="105"/>
                </a:cubicBezTo>
                <a:cubicBezTo>
                  <a:pt x="189" y="105"/>
                  <a:pt x="189" y="105"/>
                  <a:pt x="189" y="105"/>
                </a:cubicBezTo>
                <a:cubicBezTo>
                  <a:pt x="188" y="105"/>
                  <a:pt x="187" y="104"/>
                  <a:pt x="186" y="103"/>
                </a:cubicBezTo>
                <a:cubicBezTo>
                  <a:pt x="175" y="91"/>
                  <a:pt x="169" y="77"/>
                  <a:pt x="169" y="61"/>
                </a:cubicBezTo>
                <a:cubicBezTo>
                  <a:pt x="169" y="44"/>
                  <a:pt x="175" y="30"/>
                  <a:pt x="186" y="18"/>
                </a:cubicBezTo>
                <a:cubicBezTo>
                  <a:pt x="198" y="6"/>
                  <a:pt x="213" y="0"/>
                  <a:pt x="229" y="0"/>
                </a:cubicBezTo>
                <a:cubicBezTo>
                  <a:pt x="246" y="0"/>
                  <a:pt x="260" y="6"/>
                  <a:pt x="272" y="18"/>
                </a:cubicBezTo>
                <a:cubicBezTo>
                  <a:pt x="284" y="30"/>
                  <a:pt x="290" y="44"/>
                  <a:pt x="290" y="61"/>
                </a:cubicBezTo>
                <a:cubicBezTo>
                  <a:pt x="290" y="77"/>
                  <a:pt x="284" y="91"/>
                  <a:pt x="272" y="103"/>
                </a:cubicBezTo>
                <a:cubicBezTo>
                  <a:pt x="271" y="104"/>
                  <a:pt x="270" y="105"/>
                  <a:pt x="270" y="105"/>
                </a:cubicBezTo>
                <a:cubicBezTo>
                  <a:pt x="447" y="105"/>
                  <a:pt x="447" y="105"/>
                  <a:pt x="447" y="105"/>
                </a:cubicBezTo>
                <a:cubicBezTo>
                  <a:pt x="463" y="158"/>
                  <a:pt x="446" y="216"/>
                  <a:pt x="396" y="280"/>
                </a:cubicBezTo>
                <a:cubicBezTo>
                  <a:pt x="383" y="399"/>
                  <a:pt x="312" y="458"/>
                  <a:pt x="183" y="455"/>
                </a:cubicBezTo>
                <a:cubicBezTo>
                  <a:pt x="234" y="520"/>
                  <a:pt x="234" y="520"/>
                  <a:pt x="234" y="520"/>
                </a:cubicBezTo>
                <a:cubicBezTo>
                  <a:pt x="204" y="520"/>
                  <a:pt x="204" y="520"/>
                  <a:pt x="204" y="520"/>
                </a:cubicBezTo>
                <a:cubicBezTo>
                  <a:pt x="61" y="422"/>
                  <a:pt x="61" y="422"/>
                  <a:pt x="61" y="422"/>
                </a:cubicBezTo>
                <a:cubicBezTo>
                  <a:pt x="38" y="424"/>
                  <a:pt x="17" y="422"/>
                  <a:pt x="0" y="417"/>
                </a:cubicBezTo>
                <a:close/>
              </a:path>
            </a:pathLst>
          </a:custGeom>
          <a:solidFill>
            <a:schemeClr val="accent4"/>
          </a:solidFill>
          <a:ln w="19050">
            <a:solidFill>
              <a:schemeClr val="bg1"/>
            </a:solidFill>
            <a:round/>
            <a:headEnd/>
            <a:tailEnd/>
          </a:ln>
        </p:spPr>
        <p:txBody>
          <a:bodyPr vert="horz" wrap="square" lIns="0" tIns="0" rIns="0" bIns="0" numCol="1" anchor="ctr" anchorCtr="1" compatLnSpc="1">
            <a:prstTxWarp prst="textNoShape">
              <a:avLst/>
            </a:prstTxWarp>
          </a:bodyPr>
          <a:lstStyle/>
          <a:p>
            <a:pPr>
              <a:lnSpc>
                <a:spcPct val="120000"/>
              </a:lnSpc>
            </a:pPr>
            <a:r>
              <a:rPr lang="en-US" altLang="zh-CN" sz="2800" dirty="0" smtClean="0">
                <a:solidFill>
                  <a:schemeClr val="bg1"/>
                </a:solidFill>
                <a:latin typeface="Arial"/>
                <a:ea typeface="微软雅黑"/>
                <a:cs typeface="+mn-ea"/>
                <a:sym typeface="Arial"/>
              </a:rPr>
              <a:t>04</a:t>
            </a:r>
            <a:endParaRPr lang="en-US" altLang="zh-CN" sz="2800" dirty="0">
              <a:solidFill>
                <a:schemeClr val="bg1"/>
              </a:solidFill>
              <a:latin typeface="Arial"/>
              <a:ea typeface="微软雅黑"/>
              <a:cs typeface="+mn-ea"/>
              <a:sym typeface="Arial"/>
            </a:endParaRPr>
          </a:p>
        </p:txBody>
      </p:sp>
      <p:sp>
        <p:nvSpPr>
          <p:cNvPr id="7176" name="Freeform 8"/>
          <p:cNvSpPr>
            <a:spLocks/>
          </p:cNvSpPr>
          <p:nvPr/>
        </p:nvSpPr>
        <p:spPr bwMode="auto">
          <a:xfrm>
            <a:off x="8976437" y="2578543"/>
            <a:ext cx="2184515" cy="1314740"/>
          </a:xfrm>
          <a:custGeom>
            <a:avLst/>
            <a:gdLst/>
            <a:ahLst/>
            <a:cxnLst>
              <a:cxn ang="0">
                <a:pos x="102" y="330"/>
              </a:cxn>
              <a:cxn ang="0">
                <a:pos x="102" y="219"/>
              </a:cxn>
              <a:cxn ang="0">
                <a:pos x="61" y="235"/>
              </a:cxn>
              <a:cxn ang="0">
                <a:pos x="18" y="217"/>
              </a:cxn>
              <a:cxn ang="0">
                <a:pos x="0" y="175"/>
              </a:cxn>
              <a:cxn ang="0">
                <a:pos x="18" y="132"/>
              </a:cxn>
              <a:cxn ang="0">
                <a:pos x="61" y="114"/>
              </a:cxn>
              <a:cxn ang="0">
                <a:pos x="102" y="130"/>
              </a:cxn>
              <a:cxn ang="0">
                <a:pos x="102" y="41"/>
              </a:cxn>
              <a:cxn ang="0">
                <a:pos x="107" y="45"/>
              </a:cxn>
              <a:cxn ang="0">
                <a:pos x="347" y="77"/>
              </a:cxn>
              <a:cxn ang="0">
                <a:pos x="512" y="269"/>
              </a:cxn>
              <a:cxn ang="0">
                <a:pos x="549" y="330"/>
              </a:cxn>
              <a:cxn ang="0">
                <a:pos x="372" y="330"/>
              </a:cxn>
              <a:cxn ang="0">
                <a:pos x="374" y="328"/>
              </a:cxn>
              <a:cxn ang="0">
                <a:pos x="392" y="286"/>
              </a:cxn>
              <a:cxn ang="0">
                <a:pos x="374" y="243"/>
              </a:cxn>
              <a:cxn ang="0">
                <a:pos x="331" y="225"/>
              </a:cxn>
              <a:cxn ang="0">
                <a:pos x="288" y="243"/>
              </a:cxn>
              <a:cxn ang="0">
                <a:pos x="271" y="286"/>
              </a:cxn>
              <a:cxn ang="0">
                <a:pos x="288" y="328"/>
              </a:cxn>
              <a:cxn ang="0">
                <a:pos x="291" y="330"/>
              </a:cxn>
              <a:cxn ang="0">
                <a:pos x="102" y="330"/>
              </a:cxn>
            </a:cxnLst>
            <a:rect l="0" t="0" r="r" b="b"/>
            <a:pathLst>
              <a:path w="549" h="330">
                <a:moveTo>
                  <a:pt x="102" y="330"/>
                </a:moveTo>
                <a:cubicBezTo>
                  <a:pt x="102" y="219"/>
                  <a:pt x="102" y="219"/>
                  <a:pt x="102" y="219"/>
                </a:cubicBezTo>
                <a:cubicBezTo>
                  <a:pt x="90" y="230"/>
                  <a:pt x="77" y="235"/>
                  <a:pt x="61" y="235"/>
                </a:cubicBezTo>
                <a:cubicBezTo>
                  <a:pt x="44" y="235"/>
                  <a:pt x="30" y="229"/>
                  <a:pt x="18" y="217"/>
                </a:cubicBezTo>
                <a:cubicBezTo>
                  <a:pt x="6" y="205"/>
                  <a:pt x="0" y="191"/>
                  <a:pt x="0" y="175"/>
                </a:cubicBezTo>
                <a:cubicBezTo>
                  <a:pt x="0" y="158"/>
                  <a:pt x="6" y="144"/>
                  <a:pt x="18" y="132"/>
                </a:cubicBezTo>
                <a:cubicBezTo>
                  <a:pt x="30" y="120"/>
                  <a:pt x="44" y="114"/>
                  <a:pt x="61" y="114"/>
                </a:cubicBezTo>
                <a:cubicBezTo>
                  <a:pt x="77" y="114"/>
                  <a:pt x="90" y="119"/>
                  <a:pt x="102" y="130"/>
                </a:cubicBezTo>
                <a:cubicBezTo>
                  <a:pt x="102" y="41"/>
                  <a:pt x="102" y="41"/>
                  <a:pt x="102" y="41"/>
                </a:cubicBezTo>
                <a:cubicBezTo>
                  <a:pt x="103" y="42"/>
                  <a:pt x="105" y="43"/>
                  <a:pt x="107" y="45"/>
                </a:cubicBezTo>
                <a:cubicBezTo>
                  <a:pt x="194" y="0"/>
                  <a:pt x="274" y="10"/>
                  <a:pt x="347" y="77"/>
                </a:cubicBezTo>
                <a:cubicBezTo>
                  <a:pt x="452" y="100"/>
                  <a:pt x="508" y="164"/>
                  <a:pt x="512" y="269"/>
                </a:cubicBezTo>
                <a:cubicBezTo>
                  <a:pt x="530" y="288"/>
                  <a:pt x="542" y="309"/>
                  <a:pt x="549" y="330"/>
                </a:cubicBezTo>
                <a:cubicBezTo>
                  <a:pt x="372" y="330"/>
                  <a:pt x="372" y="330"/>
                  <a:pt x="372" y="330"/>
                </a:cubicBezTo>
                <a:cubicBezTo>
                  <a:pt x="372" y="330"/>
                  <a:pt x="373" y="329"/>
                  <a:pt x="374" y="328"/>
                </a:cubicBezTo>
                <a:cubicBezTo>
                  <a:pt x="386" y="316"/>
                  <a:pt x="392" y="302"/>
                  <a:pt x="392" y="286"/>
                </a:cubicBezTo>
                <a:cubicBezTo>
                  <a:pt x="392" y="269"/>
                  <a:pt x="386" y="255"/>
                  <a:pt x="374" y="243"/>
                </a:cubicBezTo>
                <a:cubicBezTo>
                  <a:pt x="362" y="231"/>
                  <a:pt x="348" y="225"/>
                  <a:pt x="331" y="225"/>
                </a:cubicBezTo>
                <a:cubicBezTo>
                  <a:pt x="315" y="225"/>
                  <a:pt x="300" y="231"/>
                  <a:pt x="288" y="243"/>
                </a:cubicBezTo>
                <a:cubicBezTo>
                  <a:pt x="277" y="255"/>
                  <a:pt x="271" y="269"/>
                  <a:pt x="271" y="286"/>
                </a:cubicBezTo>
                <a:cubicBezTo>
                  <a:pt x="271" y="302"/>
                  <a:pt x="277" y="316"/>
                  <a:pt x="288" y="328"/>
                </a:cubicBezTo>
                <a:cubicBezTo>
                  <a:pt x="289" y="329"/>
                  <a:pt x="290" y="330"/>
                  <a:pt x="291" y="330"/>
                </a:cubicBezTo>
                <a:lnTo>
                  <a:pt x="102" y="330"/>
                </a:lnTo>
                <a:close/>
              </a:path>
            </a:pathLst>
          </a:custGeom>
          <a:solidFill>
            <a:schemeClr val="accent3"/>
          </a:solidFill>
          <a:ln w="19050">
            <a:solidFill>
              <a:schemeClr val="bg1"/>
            </a:solidFill>
            <a:round/>
            <a:headEnd/>
            <a:tailEnd/>
          </a:ln>
        </p:spPr>
        <p:txBody>
          <a:bodyPr vert="horz" wrap="square" lIns="0" tIns="0" rIns="0" bIns="0" numCol="1" anchor="ctr" anchorCtr="1" compatLnSpc="1">
            <a:prstTxWarp prst="textNoShape">
              <a:avLst/>
            </a:prstTxWarp>
          </a:bodyPr>
          <a:lstStyle/>
          <a:p>
            <a:pPr>
              <a:lnSpc>
                <a:spcPct val="120000"/>
              </a:lnSpc>
            </a:pPr>
            <a:r>
              <a:rPr lang="en-US" altLang="zh-CN" sz="2800" dirty="0" smtClean="0">
                <a:solidFill>
                  <a:schemeClr val="bg1"/>
                </a:solidFill>
                <a:latin typeface="Arial"/>
                <a:ea typeface="微软雅黑"/>
                <a:cs typeface="+mn-ea"/>
                <a:sym typeface="Arial"/>
              </a:rPr>
              <a:t>02</a:t>
            </a:r>
            <a:endParaRPr lang="en-US" altLang="zh-CN" sz="2800" dirty="0">
              <a:solidFill>
                <a:schemeClr val="bg1"/>
              </a:solidFill>
              <a:latin typeface="Arial"/>
              <a:ea typeface="微软雅黑"/>
              <a:cs typeface="+mn-ea"/>
              <a:sym typeface="Arial"/>
            </a:endParaRPr>
          </a:p>
        </p:txBody>
      </p:sp>
      <p:sp>
        <p:nvSpPr>
          <p:cNvPr id="37" name="TextBox 36"/>
          <p:cNvSpPr txBox="1"/>
          <p:nvPr/>
        </p:nvSpPr>
        <p:spPr>
          <a:xfrm>
            <a:off x="2391753" y="1883135"/>
            <a:ext cx="3885663" cy="867930"/>
          </a:xfrm>
          <a:prstGeom prst="rect">
            <a:avLst/>
          </a:prstGeom>
          <a:noFill/>
        </p:spPr>
        <p:txBody>
          <a:bodyPr wrap="square" lIns="0" tIns="0" rIns="0" bIns="0" rtlCol="0">
            <a:spAutoFit/>
          </a:bodyPr>
          <a:lstStyle/>
          <a:p>
            <a:r>
              <a:rPr lang="zh-CN" altLang="en-US" b="1" smtClean="0">
                <a:solidFill>
                  <a:schemeClr val="tx1">
                    <a:lumMod val="75000"/>
                    <a:lumOff val="25000"/>
                  </a:schemeClr>
                </a:solidFill>
                <a:latin typeface="Arial"/>
                <a:ea typeface="微软雅黑"/>
                <a:cs typeface="+mn-ea"/>
                <a:sym typeface="Arial"/>
              </a:rPr>
              <a:t>请替换文字内容</a:t>
            </a:r>
            <a:endParaRPr lang="en-US" b="1" smtClean="0">
              <a:solidFill>
                <a:schemeClr val="tx1">
                  <a:lumMod val="75000"/>
                  <a:lumOff val="25000"/>
                </a:schemeClr>
              </a:solidFill>
              <a:latin typeface="Arial"/>
              <a:ea typeface="微软雅黑"/>
              <a:cs typeface="+mn-ea"/>
              <a:sym typeface="Arial"/>
            </a:endParaRPr>
          </a:p>
          <a:p>
            <a:pPr defTabSz="1113207">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altLang="zh-CN" sz="1200" dirty="0">
              <a:solidFill>
                <a:schemeClr val="tx1">
                  <a:lumMod val="75000"/>
                  <a:lumOff val="25000"/>
                </a:schemeClr>
              </a:solidFill>
              <a:latin typeface="Arial"/>
              <a:ea typeface="微软雅黑"/>
              <a:cs typeface="+mn-ea"/>
              <a:sym typeface="Arial"/>
            </a:endParaRPr>
          </a:p>
        </p:txBody>
      </p:sp>
      <p:sp>
        <p:nvSpPr>
          <p:cNvPr id="40" name="TextBox 39"/>
          <p:cNvSpPr txBox="1"/>
          <p:nvPr/>
        </p:nvSpPr>
        <p:spPr>
          <a:xfrm>
            <a:off x="2391753" y="2824433"/>
            <a:ext cx="3885665" cy="969496"/>
          </a:xfrm>
          <a:prstGeom prst="rect">
            <a:avLst/>
          </a:prstGeom>
          <a:noFill/>
        </p:spPr>
        <p:txBody>
          <a:bodyPr wrap="square" lIns="0" tIns="0" rIns="0" bIns="0" rtlCol="0">
            <a:spAutoFit/>
          </a:bodyPr>
          <a:lstStyle/>
          <a:p>
            <a:pPr>
              <a:lnSpc>
                <a:spcPct val="150000"/>
              </a:lnSpc>
            </a:pPr>
            <a:r>
              <a:rPr lang="zh-CN" altLang="en-US" b="1" dirty="0">
                <a:solidFill>
                  <a:schemeClr val="tx1">
                    <a:lumMod val="75000"/>
                    <a:lumOff val="25000"/>
                  </a:schemeClr>
                </a:solidFill>
                <a:latin typeface="Arial"/>
                <a:ea typeface="微软雅黑"/>
                <a:cs typeface="+mn-ea"/>
                <a:sym typeface="Arial"/>
              </a:rPr>
              <a:t>请替换文字内容</a:t>
            </a:r>
            <a:endParaRPr lang="en-US" b="1" dirty="0">
              <a:solidFill>
                <a:schemeClr val="tx1">
                  <a:lumMod val="75000"/>
                  <a:lumOff val="25000"/>
                </a:schemeClr>
              </a:solidFill>
              <a:latin typeface="Arial"/>
              <a:ea typeface="微软雅黑"/>
              <a:cs typeface="+mn-ea"/>
              <a:sym typeface="Arial"/>
            </a:endParaRPr>
          </a:p>
          <a:p>
            <a:pPr>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42" name="TextBox 41"/>
          <p:cNvSpPr txBox="1"/>
          <p:nvPr/>
        </p:nvSpPr>
        <p:spPr>
          <a:xfrm>
            <a:off x="2391753" y="3900255"/>
            <a:ext cx="3885663" cy="969496"/>
          </a:xfrm>
          <a:prstGeom prst="rect">
            <a:avLst/>
          </a:prstGeom>
          <a:noFill/>
        </p:spPr>
        <p:txBody>
          <a:bodyPr wrap="square" lIns="0" tIns="0" rIns="0" bIns="0" rtlCol="0">
            <a:spAutoFit/>
          </a:bodyPr>
          <a:lstStyle/>
          <a:p>
            <a:pPr>
              <a:lnSpc>
                <a:spcPct val="150000"/>
              </a:lnSpc>
            </a:pPr>
            <a:r>
              <a:rPr lang="zh-CN" altLang="en-US" b="1" dirty="0">
                <a:solidFill>
                  <a:schemeClr val="tx1">
                    <a:lumMod val="75000"/>
                    <a:lumOff val="25000"/>
                  </a:schemeClr>
                </a:solidFill>
                <a:latin typeface="Arial"/>
                <a:ea typeface="微软雅黑"/>
                <a:cs typeface="+mn-ea"/>
                <a:sym typeface="Arial"/>
              </a:rPr>
              <a:t>请替换文字内容</a:t>
            </a:r>
            <a:endParaRPr lang="en-US" b="1" dirty="0">
              <a:solidFill>
                <a:schemeClr val="tx1">
                  <a:lumMod val="75000"/>
                  <a:lumOff val="25000"/>
                </a:schemeClr>
              </a:solidFill>
              <a:latin typeface="Arial"/>
              <a:ea typeface="微软雅黑"/>
              <a:cs typeface="+mn-ea"/>
              <a:sym typeface="Arial"/>
            </a:endParaRPr>
          </a:p>
          <a:p>
            <a:pPr>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43" name="TextBox 42"/>
          <p:cNvSpPr txBox="1"/>
          <p:nvPr/>
        </p:nvSpPr>
        <p:spPr>
          <a:xfrm>
            <a:off x="2391753" y="4943119"/>
            <a:ext cx="3885663" cy="969496"/>
          </a:xfrm>
          <a:prstGeom prst="rect">
            <a:avLst/>
          </a:prstGeom>
          <a:noFill/>
        </p:spPr>
        <p:txBody>
          <a:bodyPr wrap="square" lIns="0" tIns="0" rIns="0" bIns="0" rtlCol="0">
            <a:spAutoFit/>
          </a:bodyPr>
          <a:lstStyle/>
          <a:p>
            <a:pPr>
              <a:lnSpc>
                <a:spcPct val="150000"/>
              </a:lnSpc>
            </a:pPr>
            <a:r>
              <a:rPr lang="zh-CN" altLang="en-US" b="1" dirty="0">
                <a:solidFill>
                  <a:schemeClr val="tx1">
                    <a:lumMod val="75000"/>
                    <a:lumOff val="25000"/>
                  </a:schemeClr>
                </a:solidFill>
                <a:latin typeface="Arial"/>
                <a:ea typeface="微软雅黑"/>
                <a:cs typeface="+mn-ea"/>
                <a:sym typeface="Arial"/>
              </a:rPr>
              <a:t>请替换文字内容</a:t>
            </a:r>
            <a:endParaRPr lang="en-US" altLang="zh-CN" b="1" dirty="0">
              <a:solidFill>
                <a:schemeClr val="tx1">
                  <a:lumMod val="75000"/>
                  <a:lumOff val="25000"/>
                </a:schemeClr>
              </a:solidFill>
              <a:latin typeface="Arial"/>
              <a:ea typeface="微软雅黑"/>
              <a:cs typeface="+mn-ea"/>
              <a:sym typeface="Arial"/>
            </a:endParaRPr>
          </a:p>
          <a:p>
            <a:pPr>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altLang="zh-CN" sz="1200" dirty="0">
              <a:solidFill>
                <a:schemeClr val="tx1">
                  <a:lumMod val="75000"/>
                  <a:lumOff val="25000"/>
                </a:schemeClr>
              </a:solidFill>
              <a:latin typeface="Arial"/>
              <a:ea typeface="微软雅黑"/>
              <a:cs typeface="+mn-ea"/>
              <a:sym typeface="Arial"/>
            </a:endParaRPr>
          </a:p>
        </p:txBody>
      </p:sp>
      <p:grpSp>
        <p:nvGrpSpPr>
          <p:cNvPr id="49" name="Group 48"/>
          <p:cNvGrpSpPr/>
          <p:nvPr/>
        </p:nvGrpSpPr>
        <p:grpSpPr>
          <a:xfrm>
            <a:off x="1663547" y="2062732"/>
            <a:ext cx="600687" cy="583489"/>
            <a:chOff x="860271" y="1518068"/>
            <a:chExt cx="493370" cy="479245"/>
          </a:xfrm>
        </p:grpSpPr>
        <p:sp>
          <p:nvSpPr>
            <p:cNvPr id="36" name="Rounded Rectangle 35"/>
            <p:cNvSpPr/>
            <p:nvPr/>
          </p:nvSpPr>
          <p:spPr>
            <a:xfrm>
              <a:off x="860271" y="1518068"/>
              <a:ext cx="493370" cy="4792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bg1"/>
                </a:solidFill>
                <a:latin typeface="Arial"/>
                <a:ea typeface="微软雅黑"/>
                <a:cs typeface="+mn-ea"/>
                <a:sym typeface="Arial"/>
              </a:endParaRPr>
            </a:p>
          </p:txBody>
        </p:sp>
        <p:sp>
          <p:nvSpPr>
            <p:cNvPr id="48" name="Freeform 6"/>
            <p:cNvSpPr>
              <a:spLocks noEditPoints="1"/>
            </p:cNvSpPr>
            <p:nvPr/>
          </p:nvSpPr>
          <p:spPr bwMode="auto">
            <a:xfrm>
              <a:off x="997419" y="1671965"/>
              <a:ext cx="219075" cy="171450"/>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bg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grpSp>
      <p:grpSp>
        <p:nvGrpSpPr>
          <p:cNvPr id="51" name="Group 50"/>
          <p:cNvGrpSpPr/>
          <p:nvPr/>
        </p:nvGrpSpPr>
        <p:grpSpPr>
          <a:xfrm>
            <a:off x="1639059" y="3097240"/>
            <a:ext cx="600687" cy="583489"/>
            <a:chOff x="840159" y="2185414"/>
            <a:chExt cx="493370" cy="479245"/>
          </a:xfrm>
        </p:grpSpPr>
        <p:sp>
          <p:nvSpPr>
            <p:cNvPr id="39" name="Rounded Rectangle 38"/>
            <p:cNvSpPr/>
            <p:nvPr/>
          </p:nvSpPr>
          <p:spPr>
            <a:xfrm>
              <a:off x="840159" y="2185414"/>
              <a:ext cx="493370" cy="47924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bg1"/>
                </a:solidFill>
                <a:latin typeface="Arial"/>
                <a:ea typeface="微软雅黑"/>
                <a:cs typeface="+mn-ea"/>
                <a:sym typeface="Arial"/>
              </a:endParaRPr>
            </a:p>
          </p:txBody>
        </p:sp>
        <p:sp>
          <p:nvSpPr>
            <p:cNvPr id="50" name="Freeform 100"/>
            <p:cNvSpPr>
              <a:spLocks noEditPoints="1"/>
            </p:cNvSpPr>
            <p:nvPr/>
          </p:nvSpPr>
          <p:spPr bwMode="auto">
            <a:xfrm>
              <a:off x="971750" y="2314705"/>
              <a:ext cx="230188" cy="220663"/>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grpSp>
      <p:grpSp>
        <p:nvGrpSpPr>
          <p:cNvPr id="53" name="Group 52"/>
          <p:cNvGrpSpPr/>
          <p:nvPr/>
        </p:nvGrpSpPr>
        <p:grpSpPr>
          <a:xfrm>
            <a:off x="1639059" y="4131748"/>
            <a:ext cx="600687" cy="583489"/>
            <a:chOff x="840159" y="2852760"/>
            <a:chExt cx="493370" cy="479245"/>
          </a:xfrm>
        </p:grpSpPr>
        <p:sp>
          <p:nvSpPr>
            <p:cNvPr id="41" name="Rounded Rectangle 40"/>
            <p:cNvSpPr/>
            <p:nvPr/>
          </p:nvSpPr>
          <p:spPr>
            <a:xfrm>
              <a:off x="840159" y="2852760"/>
              <a:ext cx="493370" cy="47924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chemeClr val="bg1"/>
                </a:solidFill>
                <a:latin typeface="Arial"/>
                <a:ea typeface="微软雅黑"/>
                <a:cs typeface="+mn-ea"/>
                <a:sym typeface="Arial"/>
              </a:endParaRPr>
            </a:p>
          </p:txBody>
        </p:sp>
        <p:sp>
          <p:nvSpPr>
            <p:cNvPr id="52" name="Freeform 144"/>
            <p:cNvSpPr>
              <a:spLocks noEditPoints="1"/>
            </p:cNvSpPr>
            <p:nvPr/>
          </p:nvSpPr>
          <p:spPr bwMode="auto">
            <a:xfrm>
              <a:off x="955869" y="2990792"/>
              <a:ext cx="261950" cy="203180"/>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grpSp>
      <p:grpSp>
        <p:nvGrpSpPr>
          <p:cNvPr id="55" name="Group 54"/>
          <p:cNvGrpSpPr/>
          <p:nvPr/>
        </p:nvGrpSpPr>
        <p:grpSpPr>
          <a:xfrm>
            <a:off x="1639059" y="5166256"/>
            <a:ext cx="600687" cy="583489"/>
            <a:chOff x="840159" y="3520106"/>
            <a:chExt cx="493370" cy="479245"/>
          </a:xfrm>
        </p:grpSpPr>
        <p:sp>
          <p:nvSpPr>
            <p:cNvPr id="38" name="Rounded Rectangle 37"/>
            <p:cNvSpPr/>
            <p:nvPr/>
          </p:nvSpPr>
          <p:spPr>
            <a:xfrm>
              <a:off x="840159" y="3520106"/>
              <a:ext cx="493370" cy="4792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bIns="111330" rtlCol="0" anchor="ctr"/>
            <a:lstStyle/>
            <a:p>
              <a:pPr algn="ctr">
                <a:lnSpc>
                  <a:spcPct val="120000"/>
                </a:lnSpc>
              </a:pPr>
              <a:endParaRPr lang="en-US" sz="800" dirty="0">
                <a:solidFill>
                  <a:schemeClr val="bg1"/>
                </a:solidFill>
                <a:latin typeface="Arial"/>
                <a:ea typeface="微软雅黑"/>
                <a:cs typeface="+mn-ea"/>
                <a:sym typeface="Arial"/>
              </a:endParaRPr>
            </a:p>
          </p:txBody>
        </p:sp>
        <p:sp>
          <p:nvSpPr>
            <p:cNvPr id="54" name="Freeform 152"/>
            <p:cNvSpPr>
              <a:spLocks noEditPoints="1"/>
            </p:cNvSpPr>
            <p:nvPr/>
          </p:nvSpPr>
          <p:spPr bwMode="auto">
            <a:xfrm>
              <a:off x="955869" y="3638690"/>
              <a:ext cx="261950" cy="24207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grpSp>
      <p:sp>
        <p:nvSpPr>
          <p:cNvPr id="22" name="矩形-5"/>
          <p:cNvSpPr/>
          <p:nvPr/>
        </p:nvSpPr>
        <p:spPr>
          <a:xfrm>
            <a:off x="596900" y="231949"/>
            <a:ext cx="3108543" cy="584775"/>
          </a:xfrm>
          <a:prstGeom prst="rect">
            <a:avLst/>
          </a:prstGeom>
        </p:spPr>
        <p:txBody>
          <a:bodyPr wrap="none">
            <a:spAutoFit/>
          </a:bodyPr>
          <a:lstStyle/>
          <a:p>
            <a:pPr>
              <a:buNone/>
            </a:pPr>
            <a:r>
              <a:rPr lang="zh-CN" altLang="en-US" sz="3200" spc="600" dirty="0" smtClean="0">
                <a:latin typeface="Arial"/>
                <a:ea typeface="微软雅黑"/>
                <a:sym typeface="Arial"/>
              </a:rPr>
              <a:t>添加标题文字</a:t>
            </a:r>
            <a:endParaRPr lang="en-US" altLang="zh-CN" sz="3200" spc="600" dirty="0">
              <a:latin typeface="Arial"/>
              <a:ea typeface="微软雅黑"/>
              <a:sym typeface="Arial"/>
            </a:endParaRPr>
          </a:p>
        </p:txBody>
      </p:sp>
      <p:sp>
        <p:nvSpPr>
          <p:cNvPr id="23" name="直角三角形-1"/>
          <p:cNvSpPr/>
          <p:nvPr/>
        </p:nvSpPr>
        <p:spPr>
          <a:xfrm rot="16200000">
            <a:off x="263021" y="357396"/>
            <a:ext cx="333879" cy="33387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latin typeface="Arial"/>
              <a:ea typeface="微软雅黑"/>
              <a:sym typeface="Arial"/>
            </a:endParaRPr>
          </a:p>
        </p:txBody>
      </p:sp>
    </p:spTree>
    <p:extLst>
      <p:ext uri="{BB962C8B-B14F-4D97-AF65-F5344CB8AC3E}">
        <p14:creationId xmlns:p14="http://schemas.microsoft.com/office/powerpoint/2010/main" val="4082595156"/>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7174"/>
                                        </p:tgtEl>
                                        <p:attrNameLst>
                                          <p:attrName>style.visibility</p:attrName>
                                        </p:attrNameLst>
                                      </p:cBhvr>
                                      <p:to>
                                        <p:strVal val="visible"/>
                                      </p:to>
                                    </p:set>
                                    <p:anim calcmode="lin" valueType="num">
                                      <p:cBhvr>
                                        <p:cTn id="7" dur="500" fill="hold"/>
                                        <p:tgtEl>
                                          <p:spTgt spid="7174"/>
                                        </p:tgtEl>
                                        <p:attrNameLst>
                                          <p:attrName>ppt_w</p:attrName>
                                        </p:attrNameLst>
                                      </p:cBhvr>
                                      <p:tavLst>
                                        <p:tav tm="0">
                                          <p:val>
                                            <p:fltVal val="0"/>
                                          </p:val>
                                        </p:tav>
                                        <p:tav tm="100000">
                                          <p:val>
                                            <p:strVal val="#ppt_w"/>
                                          </p:val>
                                        </p:tav>
                                      </p:tavLst>
                                    </p:anim>
                                    <p:anim calcmode="lin" valueType="num">
                                      <p:cBhvr>
                                        <p:cTn id="8" dur="500" fill="hold"/>
                                        <p:tgtEl>
                                          <p:spTgt spid="7174"/>
                                        </p:tgtEl>
                                        <p:attrNameLst>
                                          <p:attrName>ppt_h</p:attrName>
                                        </p:attrNameLst>
                                      </p:cBhvr>
                                      <p:tavLst>
                                        <p:tav tm="0">
                                          <p:val>
                                            <p:fltVal val="0"/>
                                          </p:val>
                                        </p:tav>
                                        <p:tav tm="100000">
                                          <p:val>
                                            <p:strVal val="#ppt_h"/>
                                          </p:val>
                                        </p:tav>
                                      </p:tavLst>
                                    </p:anim>
                                    <p:animEffect transition="in" filter="fade">
                                      <p:cBhvr>
                                        <p:cTn id="9" dur="500"/>
                                        <p:tgtEl>
                                          <p:spTgt spid="7174"/>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7173"/>
                                        </p:tgtEl>
                                        <p:attrNameLst>
                                          <p:attrName>style.visibility</p:attrName>
                                        </p:attrNameLst>
                                      </p:cBhvr>
                                      <p:to>
                                        <p:strVal val="visible"/>
                                      </p:to>
                                    </p:set>
                                    <p:anim calcmode="lin" valueType="num">
                                      <p:cBhvr>
                                        <p:cTn id="13" dur="500" fill="hold"/>
                                        <p:tgtEl>
                                          <p:spTgt spid="7173"/>
                                        </p:tgtEl>
                                        <p:attrNameLst>
                                          <p:attrName>ppt_w</p:attrName>
                                        </p:attrNameLst>
                                      </p:cBhvr>
                                      <p:tavLst>
                                        <p:tav tm="0">
                                          <p:val>
                                            <p:fltVal val="0"/>
                                          </p:val>
                                        </p:tav>
                                        <p:tav tm="100000">
                                          <p:val>
                                            <p:strVal val="#ppt_w"/>
                                          </p:val>
                                        </p:tav>
                                      </p:tavLst>
                                    </p:anim>
                                    <p:anim calcmode="lin" valueType="num">
                                      <p:cBhvr>
                                        <p:cTn id="14" dur="500" fill="hold"/>
                                        <p:tgtEl>
                                          <p:spTgt spid="7173"/>
                                        </p:tgtEl>
                                        <p:attrNameLst>
                                          <p:attrName>ppt_h</p:attrName>
                                        </p:attrNameLst>
                                      </p:cBhvr>
                                      <p:tavLst>
                                        <p:tav tm="0">
                                          <p:val>
                                            <p:fltVal val="0"/>
                                          </p:val>
                                        </p:tav>
                                        <p:tav tm="100000">
                                          <p:val>
                                            <p:strVal val="#ppt_h"/>
                                          </p:val>
                                        </p:tav>
                                      </p:tavLst>
                                    </p:anim>
                                    <p:animEffect transition="in" filter="fade">
                                      <p:cBhvr>
                                        <p:cTn id="15" dur="500"/>
                                        <p:tgtEl>
                                          <p:spTgt spid="7173"/>
                                        </p:tgtEl>
                                      </p:cBhvr>
                                    </p:animEffect>
                                  </p:childTnLst>
                                </p:cTn>
                              </p:par>
                            </p:childTnLst>
                          </p:cTn>
                        </p:par>
                        <p:par>
                          <p:cTn id="16" fill="hold">
                            <p:stCondLst>
                              <p:cond delay="1000"/>
                            </p:stCondLst>
                            <p:childTnLst>
                              <p:par>
                                <p:cTn id="17" presetID="53" presetClass="entr" presetSubtype="0" fill="hold" grpId="0" nodeType="afterEffect">
                                  <p:stCondLst>
                                    <p:cond delay="0"/>
                                  </p:stCondLst>
                                  <p:childTnLst>
                                    <p:set>
                                      <p:cBhvr>
                                        <p:cTn id="18" dur="1" fill="hold">
                                          <p:stCondLst>
                                            <p:cond delay="0"/>
                                          </p:stCondLst>
                                        </p:cTn>
                                        <p:tgtEl>
                                          <p:spTgt spid="7176"/>
                                        </p:tgtEl>
                                        <p:attrNameLst>
                                          <p:attrName>style.visibility</p:attrName>
                                        </p:attrNameLst>
                                      </p:cBhvr>
                                      <p:to>
                                        <p:strVal val="visible"/>
                                      </p:to>
                                    </p:set>
                                    <p:anim calcmode="lin" valueType="num">
                                      <p:cBhvr>
                                        <p:cTn id="19" dur="500" fill="hold"/>
                                        <p:tgtEl>
                                          <p:spTgt spid="7176"/>
                                        </p:tgtEl>
                                        <p:attrNameLst>
                                          <p:attrName>ppt_w</p:attrName>
                                        </p:attrNameLst>
                                      </p:cBhvr>
                                      <p:tavLst>
                                        <p:tav tm="0">
                                          <p:val>
                                            <p:fltVal val="0"/>
                                          </p:val>
                                        </p:tav>
                                        <p:tav tm="100000">
                                          <p:val>
                                            <p:strVal val="#ppt_w"/>
                                          </p:val>
                                        </p:tav>
                                      </p:tavLst>
                                    </p:anim>
                                    <p:anim calcmode="lin" valueType="num">
                                      <p:cBhvr>
                                        <p:cTn id="20" dur="500" fill="hold"/>
                                        <p:tgtEl>
                                          <p:spTgt spid="7176"/>
                                        </p:tgtEl>
                                        <p:attrNameLst>
                                          <p:attrName>ppt_h</p:attrName>
                                        </p:attrNameLst>
                                      </p:cBhvr>
                                      <p:tavLst>
                                        <p:tav tm="0">
                                          <p:val>
                                            <p:fltVal val="0"/>
                                          </p:val>
                                        </p:tav>
                                        <p:tav tm="100000">
                                          <p:val>
                                            <p:strVal val="#ppt_h"/>
                                          </p:val>
                                        </p:tav>
                                      </p:tavLst>
                                    </p:anim>
                                    <p:animEffect transition="in" filter="fade">
                                      <p:cBhvr>
                                        <p:cTn id="21" dur="500"/>
                                        <p:tgtEl>
                                          <p:spTgt spid="7176"/>
                                        </p:tgtEl>
                                      </p:cBhvr>
                                    </p:animEffect>
                                  </p:childTnLst>
                                </p:cTn>
                              </p:par>
                            </p:childTnLst>
                          </p:cTn>
                        </p:par>
                        <p:par>
                          <p:cTn id="22" fill="hold">
                            <p:stCondLst>
                              <p:cond delay="1500"/>
                            </p:stCondLst>
                            <p:childTnLst>
                              <p:par>
                                <p:cTn id="23" presetID="53" presetClass="entr" presetSubtype="0" fill="hold" grpId="0" nodeType="afterEffect">
                                  <p:stCondLst>
                                    <p:cond delay="0"/>
                                  </p:stCondLst>
                                  <p:childTnLst>
                                    <p:set>
                                      <p:cBhvr>
                                        <p:cTn id="24" dur="1" fill="hold">
                                          <p:stCondLst>
                                            <p:cond delay="0"/>
                                          </p:stCondLst>
                                        </p:cTn>
                                        <p:tgtEl>
                                          <p:spTgt spid="7175"/>
                                        </p:tgtEl>
                                        <p:attrNameLst>
                                          <p:attrName>style.visibility</p:attrName>
                                        </p:attrNameLst>
                                      </p:cBhvr>
                                      <p:to>
                                        <p:strVal val="visible"/>
                                      </p:to>
                                    </p:set>
                                    <p:anim calcmode="lin" valueType="num">
                                      <p:cBhvr>
                                        <p:cTn id="25" dur="500" fill="hold"/>
                                        <p:tgtEl>
                                          <p:spTgt spid="7175"/>
                                        </p:tgtEl>
                                        <p:attrNameLst>
                                          <p:attrName>ppt_w</p:attrName>
                                        </p:attrNameLst>
                                      </p:cBhvr>
                                      <p:tavLst>
                                        <p:tav tm="0">
                                          <p:val>
                                            <p:fltVal val="0"/>
                                          </p:val>
                                        </p:tav>
                                        <p:tav tm="100000">
                                          <p:val>
                                            <p:strVal val="#ppt_w"/>
                                          </p:val>
                                        </p:tav>
                                      </p:tavLst>
                                    </p:anim>
                                    <p:anim calcmode="lin" valueType="num">
                                      <p:cBhvr>
                                        <p:cTn id="26" dur="500" fill="hold"/>
                                        <p:tgtEl>
                                          <p:spTgt spid="7175"/>
                                        </p:tgtEl>
                                        <p:attrNameLst>
                                          <p:attrName>ppt_h</p:attrName>
                                        </p:attrNameLst>
                                      </p:cBhvr>
                                      <p:tavLst>
                                        <p:tav tm="0">
                                          <p:val>
                                            <p:fltVal val="0"/>
                                          </p:val>
                                        </p:tav>
                                        <p:tav tm="100000">
                                          <p:val>
                                            <p:strVal val="#ppt_h"/>
                                          </p:val>
                                        </p:tav>
                                      </p:tavLst>
                                    </p:anim>
                                    <p:animEffect transition="in" filter="fade">
                                      <p:cBhvr>
                                        <p:cTn id="27" dur="500"/>
                                        <p:tgtEl>
                                          <p:spTgt spid="7175"/>
                                        </p:tgtEl>
                                      </p:cBhvr>
                                    </p:animEffect>
                                  </p:childTnLst>
                                </p:cTn>
                              </p:par>
                            </p:childTnLst>
                          </p:cTn>
                        </p:par>
                        <p:par>
                          <p:cTn id="28" fill="hold">
                            <p:stCondLst>
                              <p:cond delay="2000"/>
                            </p:stCondLst>
                            <p:childTnLst>
                              <p:par>
                                <p:cTn id="29" presetID="53" presetClass="entr" presetSubtype="0" fill="hold" nodeType="after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p:cTn id="31" dur="500" fill="hold"/>
                                        <p:tgtEl>
                                          <p:spTgt spid="49"/>
                                        </p:tgtEl>
                                        <p:attrNameLst>
                                          <p:attrName>ppt_w</p:attrName>
                                        </p:attrNameLst>
                                      </p:cBhvr>
                                      <p:tavLst>
                                        <p:tav tm="0">
                                          <p:val>
                                            <p:fltVal val="0"/>
                                          </p:val>
                                        </p:tav>
                                        <p:tav tm="100000">
                                          <p:val>
                                            <p:strVal val="#ppt_w"/>
                                          </p:val>
                                        </p:tav>
                                      </p:tavLst>
                                    </p:anim>
                                    <p:anim calcmode="lin" valueType="num">
                                      <p:cBhvr>
                                        <p:cTn id="32" dur="500" fill="hold"/>
                                        <p:tgtEl>
                                          <p:spTgt spid="49"/>
                                        </p:tgtEl>
                                        <p:attrNameLst>
                                          <p:attrName>ppt_h</p:attrName>
                                        </p:attrNameLst>
                                      </p:cBhvr>
                                      <p:tavLst>
                                        <p:tav tm="0">
                                          <p:val>
                                            <p:fltVal val="0"/>
                                          </p:val>
                                        </p:tav>
                                        <p:tav tm="100000">
                                          <p:val>
                                            <p:strVal val="#ppt_h"/>
                                          </p:val>
                                        </p:tav>
                                      </p:tavLst>
                                    </p:anim>
                                    <p:animEffect transition="in" filter="fade">
                                      <p:cBhvr>
                                        <p:cTn id="33" dur="500"/>
                                        <p:tgtEl>
                                          <p:spTgt spid="49"/>
                                        </p:tgtEl>
                                      </p:cBhvr>
                                    </p:animEffect>
                                  </p:childTnLst>
                                </p:cTn>
                              </p:par>
                              <p:par>
                                <p:cTn id="34" presetID="2" presetClass="entr" presetSubtype="4" accel="50000" decel="5000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additive="base">
                                        <p:cTn id="36" dur="1000" fill="hold"/>
                                        <p:tgtEl>
                                          <p:spTgt spid="37"/>
                                        </p:tgtEl>
                                        <p:attrNameLst>
                                          <p:attrName>ppt_x</p:attrName>
                                        </p:attrNameLst>
                                      </p:cBhvr>
                                      <p:tavLst>
                                        <p:tav tm="0">
                                          <p:val>
                                            <p:strVal val="#ppt_x"/>
                                          </p:val>
                                        </p:tav>
                                        <p:tav tm="100000">
                                          <p:val>
                                            <p:strVal val="#ppt_x"/>
                                          </p:val>
                                        </p:tav>
                                      </p:tavLst>
                                    </p:anim>
                                    <p:anim calcmode="lin" valueType="num">
                                      <p:cBhvr additive="base">
                                        <p:cTn id="37" dur="1000" fill="hold"/>
                                        <p:tgtEl>
                                          <p:spTgt spid="37"/>
                                        </p:tgtEl>
                                        <p:attrNameLst>
                                          <p:attrName>ppt_y</p:attrName>
                                        </p:attrNameLst>
                                      </p:cBhvr>
                                      <p:tavLst>
                                        <p:tav tm="0">
                                          <p:val>
                                            <p:strVal val="1+#ppt_h/2"/>
                                          </p:val>
                                        </p:tav>
                                        <p:tav tm="100000">
                                          <p:val>
                                            <p:strVal val="#ppt_y"/>
                                          </p:val>
                                        </p:tav>
                                      </p:tavLst>
                                    </p:anim>
                                  </p:childTnLst>
                                </p:cTn>
                              </p:par>
                            </p:childTnLst>
                          </p:cTn>
                        </p:par>
                        <p:par>
                          <p:cTn id="38" fill="hold">
                            <p:stCondLst>
                              <p:cond delay="3000"/>
                            </p:stCondLst>
                            <p:childTnLst>
                              <p:par>
                                <p:cTn id="39" presetID="53" presetClass="entr" presetSubtype="0" fill="hold" nodeType="after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p:cTn id="41" dur="500" fill="hold"/>
                                        <p:tgtEl>
                                          <p:spTgt spid="51"/>
                                        </p:tgtEl>
                                        <p:attrNameLst>
                                          <p:attrName>ppt_w</p:attrName>
                                        </p:attrNameLst>
                                      </p:cBhvr>
                                      <p:tavLst>
                                        <p:tav tm="0">
                                          <p:val>
                                            <p:fltVal val="0"/>
                                          </p:val>
                                        </p:tav>
                                        <p:tav tm="100000">
                                          <p:val>
                                            <p:strVal val="#ppt_w"/>
                                          </p:val>
                                        </p:tav>
                                      </p:tavLst>
                                    </p:anim>
                                    <p:anim calcmode="lin" valueType="num">
                                      <p:cBhvr>
                                        <p:cTn id="42" dur="500" fill="hold"/>
                                        <p:tgtEl>
                                          <p:spTgt spid="51"/>
                                        </p:tgtEl>
                                        <p:attrNameLst>
                                          <p:attrName>ppt_h</p:attrName>
                                        </p:attrNameLst>
                                      </p:cBhvr>
                                      <p:tavLst>
                                        <p:tav tm="0">
                                          <p:val>
                                            <p:fltVal val="0"/>
                                          </p:val>
                                        </p:tav>
                                        <p:tav tm="100000">
                                          <p:val>
                                            <p:strVal val="#ppt_h"/>
                                          </p:val>
                                        </p:tav>
                                      </p:tavLst>
                                    </p:anim>
                                    <p:animEffect transition="in" filter="fade">
                                      <p:cBhvr>
                                        <p:cTn id="43" dur="500"/>
                                        <p:tgtEl>
                                          <p:spTgt spid="51"/>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 calcmode="lin" valueType="num">
                                      <p:cBhvr additive="base">
                                        <p:cTn id="46" dur="1000" fill="hold"/>
                                        <p:tgtEl>
                                          <p:spTgt spid="40"/>
                                        </p:tgtEl>
                                        <p:attrNameLst>
                                          <p:attrName>ppt_x</p:attrName>
                                        </p:attrNameLst>
                                      </p:cBhvr>
                                      <p:tavLst>
                                        <p:tav tm="0">
                                          <p:val>
                                            <p:strVal val="#ppt_x"/>
                                          </p:val>
                                        </p:tav>
                                        <p:tav tm="100000">
                                          <p:val>
                                            <p:strVal val="#ppt_x"/>
                                          </p:val>
                                        </p:tav>
                                      </p:tavLst>
                                    </p:anim>
                                    <p:anim calcmode="lin" valueType="num">
                                      <p:cBhvr additive="base">
                                        <p:cTn id="47" dur="1000" fill="hold"/>
                                        <p:tgtEl>
                                          <p:spTgt spid="40"/>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53" presetClass="entr" presetSubtype="0" fill="hold" nodeType="after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p:cTn id="51" dur="500" fill="hold"/>
                                        <p:tgtEl>
                                          <p:spTgt spid="53"/>
                                        </p:tgtEl>
                                        <p:attrNameLst>
                                          <p:attrName>ppt_w</p:attrName>
                                        </p:attrNameLst>
                                      </p:cBhvr>
                                      <p:tavLst>
                                        <p:tav tm="0">
                                          <p:val>
                                            <p:fltVal val="0"/>
                                          </p:val>
                                        </p:tav>
                                        <p:tav tm="100000">
                                          <p:val>
                                            <p:strVal val="#ppt_w"/>
                                          </p:val>
                                        </p:tav>
                                      </p:tavLst>
                                    </p:anim>
                                    <p:anim calcmode="lin" valueType="num">
                                      <p:cBhvr>
                                        <p:cTn id="52" dur="500" fill="hold"/>
                                        <p:tgtEl>
                                          <p:spTgt spid="53"/>
                                        </p:tgtEl>
                                        <p:attrNameLst>
                                          <p:attrName>ppt_h</p:attrName>
                                        </p:attrNameLst>
                                      </p:cBhvr>
                                      <p:tavLst>
                                        <p:tav tm="0">
                                          <p:val>
                                            <p:fltVal val="0"/>
                                          </p:val>
                                        </p:tav>
                                        <p:tav tm="100000">
                                          <p:val>
                                            <p:strVal val="#ppt_h"/>
                                          </p:val>
                                        </p:tav>
                                      </p:tavLst>
                                    </p:anim>
                                    <p:animEffect transition="in" filter="fade">
                                      <p:cBhvr>
                                        <p:cTn id="53" dur="500"/>
                                        <p:tgtEl>
                                          <p:spTgt spid="53"/>
                                        </p:tgtEl>
                                      </p:cBhvr>
                                    </p:animEffect>
                                  </p:childTnLst>
                                </p:cTn>
                              </p:par>
                              <p:par>
                                <p:cTn id="54" presetID="2" presetClass="entr" presetSubtype="4" accel="50000" decel="5000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1000" fill="hold"/>
                                        <p:tgtEl>
                                          <p:spTgt spid="42"/>
                                        </p:tgtEl>
                                        <p:attrNameLst>
                                          <p:attrName>ppt_x</p:attrName>
                                        </p:attrNameLst>
                                      </p:cBhvr>
                                      <p:tavLst>
                                        <p:tav tm="0">
                                          <p:val>
                                            <p:strVal val="#ppt_x"/>
                                          </p:val>
                                        </p:tav>
                                        <p:tav tm="100000">
                                          <p:val>
                                            <p:strVal val="#ppt_x"/>
                                          </p:val>
                                        </p:tav>
                                      </p:tavLst>
                                    </p:anim>
                                    <p:anim calcmode="lin" valueType="num">
                                      <p:cBhvr additive="base">
                                        <p:cTn id="57" dur="1000" fill="hold"/>
                                        <p:tgtEl>
                                          <p:spTgt spid="42"/>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53" presetClass="entr" presetSubtype="0" fill="hold" nodeType="after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p:cTn id="61" dur="500" fill="hold"/>
                                        <p:tgtEl>
                                          <p:spTgt spid="55"/>
                                        </p:tgtEl>
                                        <p:attrNameLst>
                                          <p:attrName>ppt_w</p:attrName>
                                        </p:attrNameLst>
                                      </p:cBhvr>
                                      <p:tavLst>
                                        <p:tav tm="0">
                                          <p:val>
                                            <p:fltVal val="0"/>
                                          </p:val>
                                        </p:tav>
                                        <p:tav tm="100000">
                                          <p:val>
                                            <p:strVal val="#ppt_w"/>
                                          </p:val>
                                        </p:tav>
                                      </p:tavLst>
                                    </p:anim>
                                    <p:anim calcmode="lin" valueType="num">
                                      <p:cBhvr>
                                        <p:cTn id="62" dur="500" fill="hold"/>
                                        <p:tgtEl>
                                          <p:spTgt spid="55"/>
                                        </p:tgtEl>
                                        <p:attrNameLst>
                                          <p:attrName>ppt_h</p:attrName>
                                        </p:attrNameLst>
                                      </p:cBhvr>
                                      <p:tavLst>
                                        <p:tav tm="0">
                                          <p:val>
                                            <p:fltVal val="0"/>
                                          </p:val>
                                        </p:tav>
                                        <p:tav tm="100000">
                                          <p:val>
                                            <p:strVal val="#ppt_h"/>
                                          </p:val>
                                        </p:tav>
                                      </p:tavLst>
                                    </p:anim>
                                    <p:animEffect transition="in" filter="fade">
                                      <p:cBhvr>
                                        <p:cTn id="63" dur="500"/>
                                        <p:tgtEl>
                                          <p:spTgt spid="55"/>
                                        </p:tgtEl>
                                      </p:cBhvr>
                                    </p:animEffect>
                                  </p:childTnLst>
                                </p:cTn>
                              </p:par>
                              <p:par>
                                <p:cTn id="64" presetID="2" presetClass="entr" presetSubtype="4" accel="50000" decel="50000" fill="hold" grpId="0" nodeType="withEffect">
                                  <p:stCondLst>
                                    <p:cond delay="0"/>
                                  </p:stCondLst>
                                  <p:childTnLst>
                                    <p:set>
                                      <p:cBhvr>
                                        <p:cTn id="65" dur="1" fill="hold">
                                          <p:stCondLst>
                                            <p:cond delay="0"/>
                                          </p:stCondLst>
                                        </p:cTn>
                                        <p:tgtEl>
                                          <p:spTgt spid="43"/>
                                        </p:tgtEl>
                                        <p:attrNameLst>
                                          <p:attrName>style.visibility</p:attrName>
                                        </p:attrNameLst>
                                      </p:cBhvr>
                                      <p:to>
                                        <p:strVal val="visible"/>
                                      </p:to>
                                    </p:set>
                                    <p:anim calcmode="lin" valueType="num">
                                      <p:cBhvr additive="base">
                                        <p:cTn id="66" dur="1000" fill="hold"/>
                                        <p:tgtEl>
                                          <p:spTgt spid="43"/>
                                        </p:tgtEl>
                                        <p:attrNameLst>
                                          <p:attrName>ppt_x</p:attrName>
                                        </p:attrNameLst>
                                      </p:cBhvr>
                                      <p:tavLst>
                                        <p:tav tm="0">
                                          <p:val>
                                            <p:strVal val="#ppt_x"/>
                                          </p:val>
                                        </p:tav>
                                        <p:tav tm="100000">
                                          <p:val>
                                            <p:strVal val="#ppt_x"/>
                                          </p:val>
                                        </p:tav>
                                      </p:tavLst>
                                    </p:anim>
                                    <p:anim calcmode="lin" valueType="num">
                                      <p:cBhvr additive="base">
                                        <p:cTn id="67" dur="10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animBg="1"/>
      <p:bldP spid="7174" grpId="0" animBg="1"/>
      <p:bldP spid="7175" grpId="0" animBg="1"/>
      <p:bldP spid="7176" grpId="0" animBg="1"/>
      <p:bldP spid="37" grpId="0"/>
      <p:bldP spid="40" grpId="0"/>
      <p:bldP spid="42" grpId="0"/>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4789" y="2034842"/>
            <a:ext cx="4758376" cy="374761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8579" tIns="64290" rIns="128579" bIns="64290" rtlCol="0" anchor="ctr"/>
          <a:lstStyle/>
          <a:p>
            <a:pPr algn="ctr"/>
            <a:endParaRPr lang="zh-CN" altLang="en-US" sz="2530">
              <a:latin typeface="Arial"/>
              <a:ea typeface="微软雅黑"/>
              <a:sym typeface="Arial"/>
            </a:endParaRPr>
          </a:p>
        </p:txBody>
      </p:sp>
      <p:sp>
        <p:nvSpPr>
          <p:cNvPr id="3" name="矩形 2"/>
          <p:cNvSpPr/>
          <p:nvPr/>
        </p:nvSpPr>
        <p:spPr>
          <a:xfrm>
            <a:off x="6429375" y="5179254"/>
            <a:ext cx="607453" cy="6077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8579" tIns="64290" rIns="128579" bIns="64290" rtlCol="0" anchor="ctr"/>
          <a:lstStyle/>
          <a:p>
            <a:pPr algn="ctr"/>
            <a:endParaRPr lang="zh-CN" altLang="en-US" sz="2530">
              <a:latin typeface="Arial"/>
              <a:ea typeface="微软雅黑"/>
              <a:sym typeface="Arial"/>
            </a:endParaRPr>
          </a:p>
        </p:txBody>
      </p:sp>
      <p:sp>
        <p:nvSpPr>
          <p:cNvPr id="4" name="矩形 3"/>
          <p:cNvSpPr/>
          <p:nvPr/>
        </p:nvSpPr>
        <p:spPr>
          <a:xfrm>
            <a:off x="7036829" y="5179254"/>
            <a:ext cx="4657132" cy="607723"/>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8579" tIns="64290" rIns="128579" bIns="64290" rtlCol="0" anchor="ctr"/>
          <a:lstStyle/>
          <a:p>
            <a:pPr algn="ctr"/>
            <a:endParaRPr lang="zh-CN" altLang="en-US" sz="2530">
              <a:latin typeface="Arial"/>
              <a:ea typeface="微软雅黑"/>
              <a:sym typeface="Arial"/>
            </a:endParaRPr>
          </a:p>
        </p:txBody>
      </p:sp>
      <p:sp>
        <p:nvSpPr>
          <p:cNvPr id="5" name="Rectangle 24"/>
          <p:cNvSpPr>
            <a:spLocks noChangeArrowheads="1"/>
          </p:cNvSpPr>
          <p:nvPr/>
        </p:nvSpPr>
        <p:spPr bwMode="auto">
          <a:xfrm>
            <a:off x="6429375" y="1569664"/>
            <a:ext cx="5264585" cy="112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422"/>
              </a:spcBef>
            </a:pPr>
            <a:r>
              <a:rPr lang="zh-CN" altLang="en-US" sz="1687" b="1" dirty="0">
                <a:solidFill>
                  <a:schemeClr val="bg1">
                    <a:lumMod val="50000"/>
                  </a:schemeClr>
                </a:solidFill>
                <a:latin typeface="Arial"/>
                <a:ea typeface="微软雅黑"/>
                <a:sym typeface="Arial"/>
              </a:rPr>
              <a:t>单击填加标题</a:t>
            </a:r>
          </a:p>
          <a:p>
            <a:pPr>
              <a:lnSpc>
                <a:spcPct val="150000"/>
              </a:lnSpc>
            </a:pPr>
            <a:r>
              <a:rPr lang="zh-CN" altLang="en-US" sz="1200" dirty="0">
                <a:solidFill>
                  <a:schemeClr val="tx1">
                    <a:lumMod val="65000"/>
                    <a:lumOff val="35000"/>
                  </a:schemeClr>
                </a:solidFill>
                <a:latin typeface="Arial"/>
                <a:ea typeface="微软雅黑"/>
                <a:sym typeface="Arial"/>
              </a:rPr>
              <a:t>此处添加详细文本描述，建议与标题相关并符合整体语言风格，语言描述尽量简洁生动。</a:t>
            </a:r>
            <a:endParaRPr lang="en-US" altLang="zh-CN" sz="1200" dirty="0">
              <a:solidFill>
                <a:schemeClr val="tx1">
                  <a:lumMod val="65000"/>
                  <a:lumOff val="35000"/>
                </a:schemeClr>
              </a:solidFill>
              <a:latin typeface="Arial"/>
              <a:ea typeface="微软雅黑"/>
              <a:sym typeface="Arial"/>
            </a:endParaRPr>
          </a:p>
          <a:p>
            <a:pPr defTabSz="1285829">
              <a:lnSpc>
                <a:spcPct val="120000"/>
              </a:lnSpc>
              <a:spcBef>
                <a:spcPts val="422"/>
              </a:spcBef>
              <a:defRPr/>
            </a:pPr>
            <a:endParaRPr lang="en-US" altLang="zh-CN" sz="1125" dirty="0">
              <a:solidFill>
                <a:schemeClr val="bg1">
                  <a:lumMod val="50000"/>
                </a:schemeClr>
              </a:solidFill>
              <a:latin typeface="Arial"/>
              <a:ea typeface="微软雅黑"/>
              <a:sym typeface="Arial"/>
            </a:endParaRPr>
          </a:p>
        </p:txBody>
      </p:sp>
      <p:sp>
        <p:nvSpPr>
          <p:cNvPr id="6" name="Rectangle 24"/>
          <p:cNvSpPr>
            <a:spLocks noChangeArrowheads="1"/>
          </p:cNvSpPr>
          <p:nvPr/>
        </p:nvSpPr>
        <p:spPr bwMode="auto">
          <a:xfrm>
            <a:off x="7019526" y="2897740"/>
            <a:ext cx="4674434"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100" dirty="0">
                <a:solidFill>
                  <a:schemeClr val="tx1">
                    <a:lumMod val="65000"/>
                    <a:lumOff val="35000"/>
                  </a:schemeClr>
                </a:solidFill>
                <a:latin typeface="Arial"/>
                <a:ea typeface="微软雅黑"/>
                <a:sym typeface="Arial"/>
              </a:rPr>
              <a:t>此处添加详细文本描述，建议与标题相关并符合整体语言风格，语言描述尽量简洁生动</a:t>
            </a:r>
            <a:r>
              <a:rPr lang="zh-CN" altLang="en-US" sz="1100" dirty="0" smtClean="0">
                <a:solidFill>
                  <a:schemeClr val="tx1">
                    <a:lumMod val="65000"/>
                    <a:lumOff val="35000"/>
                  </a:schemeClr>
                </a:solidFill>
                <a:latin typeface="Arial"/>
                <a:ea typeface="微软雅黑"/>
                <a:sym typeface="Arial"/>
              </a:rPr>
              <a:t>。</a:t>
            </a:r>
            <a:endParaRPr lang="en-US" altLang="zh-CN" sz="1100" dirty="0" smtClean="0">
              <a:solidFill>
                <a:schemeClr val="tx1">
                  <a:lumMod val="65000"/>
                  <a:lumOff val="35000"/>
                </a:schemeClr>
              </a:solidFill>
              <a:latin typeface="Arial"/>
              <a:ea typeface="微软雅黑"/>
              <a:sym typeface="Arial"/>
            </a:endParaRPr>
          </a:p>
          <a:p>
            <a:pPr>
              <a:lnSpc>
                <a:spcPct val="150000"/>
              </a:lnSpc>
            </a:pPr>
            <a:endParaRPr lang="en-US" altLang="zh-CN" sz="1100" dirty="0">
              <a:solidFill>
                <a:schemeClr val="tx1">
                  <a:lumMod val="65000"/>
                  <a:lumOff val="35000"/>
                </a:schemeClr>
              </a:solidFill>
              <a:latin typeface="Arial"/>
              <a:ea typeface="微软雅黑"/>
              <a:sym typeface="Arial"/>
            </a:endParaRPr>
          </a:p>
          <a:p>
            <a:pPr>
              <a:lnSpc>
                <a:spcPct val="150000"/>
              </a:lnSpc>
            </a:pPr>
            <a:r>
              <a:rPr lang="zh-CN" altLang="en-US" sz="1100" dirty="0">
                <a:solidFill>
                  <a:schemeClr val="tx1">
                    <a:lumMod val="65000"/>
                    <a:lumOff val="35000"/>
                  </a:schemeClr>
                </a:solidFill>
                <a:latin typeface="Arial"/>
                <a:ea typeface="微软雅黑"/>
                <a:sym typeface="Arial"/>
              </a:rPr>
              <a:t>此处添加详细文本描述，建议与标题相关并符合整体语言风格，语言描述尽量简洁生动。</a:t>
            </a:r>
          </a:p>
          <a:p>
            <a:pPr>
              <a:lnSpc>
                <a:spcPct val="150000"/>
              </a:lnSpc>
            </a:pPr>
            <a:endParaRPr lang="en-US" altLang="zh-CN" sz="1100" dirty="0" smtClean="0">
              <a:solidFill>
                <a:schemeClr val="tx1">
                  <a:lumMod val="65000"/>
                  <a:lumOff val="35000"/>
                </a:schemeClr>
              </a:solidFill>
              <a:latin typeface="Arial"/>
              <a:ea typeface="微软雅黑"/>
              <a:sym typeface="Arial"/>
            </a:endParaRPr>
          </a:p>
          <a:p>
            <a:pPr>
              <a:lnSpc>
                <a:spcPct val="150000"/>
              </a:lnSpc>
            </a:pPr>
            <a:endParaRPr lang="en-US" altLang="zh-CN" sz="1100" dirty="0">
              <a:solidFill>
                <a:schemeClr val="tx1">
                  <a:lumMod val="65000"/>
                  <a:lumOff val="35000"/>
                </a:schemeClr>
              </a:solidFill>
              <a:latin typeface="Arial"/>
              <a:ea typeface="微软雅黑"/>
              <a:sym typeface="Arial"/>
            </a:endParaRPr>
          </a:p>
          <a:p>
            <a:pPr>
              <a:lnSpc>
                <a:spcPct val="150000"/>
              </a:lnSpc>
            </a:pPr>
            <a:r>
              <a:rPr lang="zh-CN" altLang="en-US" sz="1100" dirty="0">
                <a:solidFill>
                  <a:schemeClr val="tx1">
                    <a:lumMod val="65000"/>
                    <a:lumOff val="35000"/>
                  </a:schemeClr>
                </a:solidFill>
                <a:latin typeface="Arial"/>
                <a:ea typeface="微软雅黑"/>
                <a:sym typeface="Arial"/>
              </a:rPr>
              <a:t>此处添加详细文本描述，建议与标题相关并符合整体语言风格，语言描述尽量简洁生动。</a:t>
            </a:r>
          </a:p>
          <a:p>
            <a:pPr>
              <a:lnSpc>
                <a:spcPct val="150000"/>
              </a:lnSpc>
            </a:pPr>
            <a:endParaRPr lang="zh-CN" altLang="en-US" sz="1100" dirty="0">
              <a:solidFill>
                <a:schemeClr val="tx1">
                  <a:lumMod val="65000"/>
                  <a:lumOff val="35000"/>
                </a:schemeClr>
              </a:solidFill>
              <a:latin typeface="Arial"/>
              <a:ea typeface="微软雅黑"/>
              <a:sym typeface="Arial"/>
            </a:endParaRPr>
          </a:p>
        </p:txBody>
      </p:sp>
      <p:sp>
        <p:nvSpPr>
          <p:cNvPr id="7" name="Rectangle 24"/>
          <p:cNvSpPr>
            <a:spLocks noChangeArrowheads="1"/>
          </p:cNvSpPr>
          <p:nvPr/>
        </p:nvSpPr>
        <p:spPr bwMode="auto">
          <a:xfrm>
            <a:off x="7239311" y="5275314"/>
            <a:ext cx="4252167" cy="52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200" dirty="0">
                <a:solidFill>
                  <a:schemeClr val="tx1">
                    <a:lumMod val="65000"/>
                    <a:lumOff val="35000"/>
                  </a:schemeClr>
                </a:solidFill>
                <a:latin typeface="Arial"/>
                <a:ea typeface="微软雅黑"/>
                <a:sym typeface="Arial"/>
              </a:rPr>
              <a:t>此处添加详细文本描述，建议与标题相关并符合整体语言风格，语言描述尽量简洁生动。</a:t>
            </a:r>
            <a:endParaRPr lang="en-US" altLang="zh-CN" sz="1200" dirty="0">
              <a:solidFill>
                <a:schemeClr val="tx1">
                  <a:lumMod val="65000"/>
                  <a:lumOff val="35000"/>
                </a:schemeClr>
              </a:solidFill>
              <a:latin typeface="Arial"/>
              <a:ea typeface="微软雅黑"/>
              <a:sym typeface="Arial"/>
            </a:endParaRPr>
          </a:p>
        </p:txBody>
      </p:sp>
      <p:sp>
        <p:nvSpPr>
          <p:cNvPr id="8" name="任意多边形 7"/>
          <p:cNvSpPr/>
          <p:nvPr/>
        </p:nvSpPr>
        <p:spPr>
          <a:xfrm>
            <a:off x="6543209" y="3186376"/>
            <a:ext cx="301320" cy="194270"/>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solidFill>
            <a:schemeClr val="accent1"/>
          </a:solidFill>
          <a:ln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8579" tIns="64290" rIns="128579" bIns="64290" rtlCol="0" anchor="ctr"/>
          <a:lstStyle/>
          <a:p>
            <a:pPr algn="ctr"/>
            <a:endParaRPr lang="zh-CN" altLang="en-US" sz="2530">
              <a:latin typeface="Arial"/>
              <a:ea typeface="微软雅黑"/>
              <a:sym typeface="Arial"/>
            </a:endParaRPr>
          </a:p>
        </p:txBody>
      </p:sp>
      <p:sp>
        <p:nvSpPr>
          <p:cNvPr id="9" name="任意多边形 8"/>
          <p:cNvSpPr/>
          <p:nvPr/>
        </p:nvSpPr>
        <p:spPr>
          <a:xfrm>
            <a:off x="6543209" y="3916563"/>
            <a:ext cx="301320" cy="194270"/>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solidFill>
            <a:schemeClr val="accent1"/>
          </a:solidFill>
          <a:ln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28579" tIns="64290" rIns="128579" bIns="64290" rtlCol="0" anchor="ctr"/>
          <a:lstStyle/>
          <a:p>
            <a:pPr algn="ctr"/>
            <a:endParaRPr lang="zh-CN" altLang="en-US" sz="2530">
              <a:latin typeface="Arial"/>
              <a:ea typeface="微软雅黑"/>
              <a:sym typeface="Arial"/>
            </a:endParaRPr>
          </a:p>
        </p:txBody>
      </p:sp>
      <p:sp>
        <p:nvSpPr>
          <p:cNvPr id="10" name="任意多边形 9"/>
          <p:cNvSpPr/>
          <p:nvPr/>
        </p:nvSpPr>
        <p:spPr>
          <a:xfrm>
            <a:off x="6543209" y="4640052"/>
            <a:ext cx="301320" cy="194270"/>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solidFill>
            <a:schemeClr val="accent1"/>
          </a:solidFill>
          <a:ln cap="rnd">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28579" tIns="64290" rIns="128579" bIns="64290" rtlCol="0" anchor="ctr"/>
          <a:lstStyle/>
          <a:p>
            <a:pPr algn="ctr"/>
            <a:endParaRPr lang="zh-CN" altLang="en-US" sz="2530">
              <a:latin typeface="Arial"/>
              <a:ea typeface="微软雅黑"/>
              <a:sym typeface="Arial"/>
            </a:endParaRPr>
          </a:p>
        </p:txBody>
      </p:sp>
      <p:sp>
        <p:nvSpPr>
          <p:cNvPr id="11" name="Freeform 10"/>
          <p:cNvSpPr>
            <a:spLocks noEditPoints="1"/>
          </p:cNvSpPr>
          <p:nvPr/>
        </p:nvSpPr>
        <p:spPr bwMode="auto">
          <a:xfrm>
            <a:off x="6608284" y="5315332"/>
            <a:ext cx="249635" cy="335568"/>
          </a:xfrm>
          <a:custGeom>
            <a:avLst/>
            <a:gdLst>
              <a:gd name="T0" fmla="*/ 96 w 145"/>
              <a:gd name="T1" fmla="*/ 71 h 195"/>
              <a:gd name="T2" fmla="*/ 72 w 145"/>
              <a:gd name="T3" fmla="*/ 81 h 195"/>
              <a:gd name="T4" fmla="*/ 60 w 145"/>
              <a:gd name="T5" fmla="*/ 79 h 195"/>
              <a:gd name="T6" fmla="*/ 49 w 145"/>
              <a:gd name="T7" fmla="*/ 71 h 195"/>
              <a:gd name="T8" fmla="*/ 43 w 145"/>
              <a:gd name="T9" fmla="*/ 71 h 195"/>
              <a:gd name="T10" fmla="*/ 43 w 145"/>
              <a:gd name="T11" fmla="*/ 78 h 195"/>
              <a:gd name="T12" fmla="*/ 56 w 145"/>
              <a:gd name="T13" fmla="*/ 87 h 195"/>
              <a:gd name="T14" fmla="*/ 72 w 145"/>
              <a:gd name="T15" fmla="*/ 90 h 195"/>
              <a:gd name="T16" fmla="*/ 102 w 145"/>
              <a:gd name="T17" fmla="*/ 78 h 195"/>
              <a:gd name="T18" fmla="*/ 102 w 145"/>
              <a:gd name="T19" fmla="*/ 71 h 195"/>
              <a:gd name="T20" fmla="*/ 96 w 145"/>
              <a:gd name="T21" fmla="*/ 71 h 195"/>
              <a:gd name="T22" fmla="*/ 106 w 145"/>
              <a:gd name="T23" fmla="*/ 170 h 195"/>
              <a:gd name="T24" fmla="*/ 106 w 145"/>
              <a:gd name="T25" fmla="*/ 170 h 195"/>
              <a:gd name="T26" fmla="*/ 39 w 145"/>
              <a:gd name="T27" fmla="*/ 170 h 195"/>
              <a:gd name="T28" fmla="*/ 34 w 145"/>
              <a:gd name="T29" fmla="*/ 174 h 195"/>
              <a:gd name="T30" fmla="*/ 39 w 145"/>
              <a:gd name="T31" fmla="*/ 179 h 195"/>
              <a:gd name="T32" fmla="*/ 106 w 145"/>
              <a:gd name="T33" fmla="*/ 179 h 195"/>
              <a:gd name="T34" fmla="*/ 111 w 145"/>
              <a:gd name="T35" fmla="*/ 174 h 195"/>
              <a:gd name="T36" fmla="*/ 106 w 145"/>
              <a:gd name="T37" fmla="*/ 170 h 195"/>
              <a:gd name="T38" fmla="*/ 145 w 145"/>
              <a:gd name="T39" fmla="*/ 75 h 195"/>
              <a:gd name="T40" fmla="*/ 145 w 145"/>
              <a:gd name="T41" fmla="*/ 75 h 195"/>
              <a:gd name="T42" fmla="*/ 124 w 145"/>
              <a:gd name="T43" fmla="*/ 22 h 195"/>
              <a:gd name="T44" fmla="*/ 72 w 145"/>
              <a:gd name="T45" fmla="*/ 0 h 195"/>
              <a:gd name="T46" fmla="*/ 21 w 145"/>
              <a:gd name="T47" fmla="*/ 22 h 195"/>
              <a:gd name="T48" fmla="*/ 0 w 145"/>
              <a:gd name="T49" fmla="*/ 75 h 195"/>
              <a:gd name="T50" fmla="*/ 9 w 145"/>
              <a:gd name="T51" fmla="*/ 112 h 195"/>
              <a:gd name="T52" fmla="*/ 9 w 145"/>
              <a:gd name="T53" fmla="*/ 112 h 195"/>
              <a:gd name="T54" fmla="*/ 31 w 145"/>
              <a:gd name="T55" fmla="*/ 137 h 195"/>
              <a:gd name="T56" fmla="*/ 31 w 145"/>
              <a:gd name="T57" fmla="*/ 158 h 195"/>
              <a:gd name="T58" fmla="*/ 39 w 145"/>
              <a:gd name="T59" fmla="*/ 166 h 195"/>
              <a:gd name="T60" fmla="*/ 106 w 145"/>
              <a:gd name="T61" fmla="*/ 166 h 195"/>
              <a:gd name="T62" fmla="*/ 114 w 145"/>
              <a:gd name="T63" fmla="*/ 158 h 195"/>
              <a:gd name="T64" fmla="*/ 114 w 145"/>
              <a:gd name="T65" fmla="*/ 137 h 195"/>
              <a:gd name="T66" fmla="*/ 136 w 145"/>
              <a:gd name="T67" fmla="*/ 112 h 195"/>
              <a:gd name="T68" fmla="*/ 136 w 145"/>
              <a:gd name="T69" fmla="*/ 112 h 195"/>
              <a:gd name="T70" fmla="*/ 145 w 145"/>
              <a:gd name="T71" fmla="*/ 75 h 195"/>
              <a:gd name="T72" fmla="*/ 123 w 145"/>
              <a:gd name="T73" fmla="*/ 104 h 195"/>
              <a:gd name="T74" fmla="*/ 123 w 145"/>
              <a:gd name="T75" fmla="*/ 104 h 195"/>
              <a:gd name="T76" fmla="*/ 123 w 145"/>
              <a:gd name="T77" fmla="*/ 104 h 195"/>
              <a:gd name="T78" fmla="*/ 123 w 145"/>
              <a:gd name="T79" fmla="*/ 104 h 195"/>
              <a:gd name="T80" fmla="*/ 102 w 145"/>
              <a:gd name="T81" fmla="*/ 126 h 195"/>
              <a:gd name="T82" fmla="*/ 99 w 145"/>
              <a:gd name="T83" fmla="*/ 133 h 195"/>
              <a:gd name="T84" fmla="*/ 99 w 145"/>
              <a:gd name="T85" fmla="*/ 133 h 195"/>
              <a:gd name="T86" fmla="*/ 99 w 145"/>
              <a:gd name="T87" fmla="*/ 150 h 195"/>
              <a:gd name="T88" fmla="*/ 46 w 145"/>
              <a:gd name="T89" fmla="*/ 150 h 195"/>
              <a:gd name="T90" fmla="*/ 46 w 145"/>
              <a:gd name="T91" fmla="*/ 133 h 195"/>
              <a:gd name="T92" fmla="*/ 42 w 145"/>
              <a:gd name="T93" fmla="*/ 126 h 195"/>
              <a:gd name="T94" fmla="*/ 22 w 145"/>
              <a:gd name="T95" fmla="*/ 104 h 195"/>
              <a:gd name="T96" fmla="*/ 22 w 145"/>
              <a:gd name="T97" fmla="*/ 104 h 195"/>
              <a:gd name="T98" fmla="*/ 14 w 145"/>
              <a:gd name="T99" fmla="*/ 75 h 195"/>
              <a:gd name="T100" fmla="*/ 31 w 145"/>
              <a:gd name="T101" fmla="*/ 33 h 195"/>
              <a:gd name="T102" fmla="*/ 72 w 145"/>
              <a:gd name="T103" fmla="*/ 15 h 195"/>
              <a:gd name="T104" fmla="*/ 113 w 145"/>
              <a:gd name="T105" fmla="*/ 33 h 195"/>
              <a:gd name="T106" fmla="*/ 130 w 145"/>
              <a:gd name="T107" fmla="*/ 75 h 195"/>
              <a:gd name="T108" fmla="*/ 123 w 145"/>
              <a:gd name="T109" fmla="*/ 104 h 195"/>
              <a:gd name="T110" fmla="*/ 92 w 145"/>
              <a:gd name="T111" fmla="*/ 186 h 195"/>
              <a:gd name="T112" fmla="*/ 92 w 145"/>
              <a:gd name="T113" fmla="*/ 186 h 195"/>
              <a:gd name="T114" fmla="*/ 53 w 145"/>
              <a:gd name="T115" fmla="*/ 186 h 195"/>
              <a:gd name="T116" fmla="*/ 48 w 145"/>
              <a:gd name="T117" fmla="*/ 190 h 195"/>
              <a:gd name="T118" fmla="*/ 53 w 145"/>
              <a:gd name="T119" fmla="*/ 195 h 195"/>
              <a:gd name="T120" fmla="*/ 92 w 145"/>
              <a:gd name="T121" fmla="*/ 195 h 195"/>
              <a:gd name="T122" fmla="*/ 96 w 145"/>
              <a:gd name="T123" fmla="*/ 190 h 195"/>
              <a:gd name="T124" fmla="*/ 92 w 145"/>
              <a:gd name="T125" fmla="*/ 18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95">
                <a:moveTo>
                  <a:pt x="96" y="71"/>
                </a:moveTo>
                <a:cubicBezTo>
                  <a:pt x="90" y="77"/>
                  <a:pt x="82" y="81"/>
                  <a:pt x="72" y="81"/>
                </a:cubicBezTo>
                <a:cubicBezTo>
                  <a:pt x="68" y="81"/>
                  <a:pt x="63" y="80"/>
                  <a:pt x="60" y="79"/>
                </a:cubicBezTo>
                <a:cubicBezTo>
                  <a:pt x="56" y="77"/>
                  <a:pt x="52" y="74"/>
                  <a:pt x="49" y="71"/>
                </a:cubicBezTo>
                <a:cubicBezTo>
                  <a:pt x="47" y="69"/>
                  <a:pt x="44" y="69"/>
                  <a:pt x="43" y="71"/>
                </a:cubicBezTo>
                <a:cubicBezTo>
                  <a:pt x="41" y="73"/>
                  <a:pt x="41" y="76"/>
                  <a:pt x="43" y="78"/>
                </a:cubicBezTo>
                <a:cubicBezTo>
                  <a:pt x="46" y="82"/>
                  <a:pt x="51" y="85"/>
                  <a:pt x="56" y="87"/>
                </a:cubicBezTo>
                <a:cubicBezTo>
                  <a:pt x="61" y="89"/>
                  <a:pt x="67" y="90"/>
                  <a:pt x="72" y="90"/>
                </a:cubicBezTo>
                <a:cubicBezTo>
                  <a:pt x="84" y="90"/>
                  <a:pt x="95" y="85"/>
                  <a:pt x="102" y="78"/>
                </a:cubicBezTo>
                <a:cubicBezTo>
                  <a:pt x="104" y="76"/>
                  <a:pt x="104" y="73"/>
                  <a:pt x="102" y="71"/>
                </a:cubicBezTo>
                <a:cubicBezTo>
                  <a:pt x="100" y="69"/>
                  <a:pt x="98" y="69"/>
                  <a:pt x="96" y="71"/>
                </a:cubicBezTo>
                <a:close/>
                <a:moveTo>
                  <a:pt x="106" y="170"/>
                </a:moveTo>
                <a:cubicBezTo>
                  <a:pt x="106" y="170"/>
                  <a:pt x="106" y="170"/>
                  <a:pt x="106" y="170"/>
                </a:cubicBezTo>
                <a:cubicBezTo>
                  <a:pt x="39" y="170"/>
                  <a:pt x="39" y="170"/>
                  <a:pt x="39" y="170"/>
                </a:cubicBezTo>
                <a:cubicBezTo>
                  <a:pt x="36" y="170"/>
                  <a:pt x="34" y="172"/>
                  <a:pt x="34" y="174"/>
                </a:cubicBezTo>
                <a:cubicBezTo>
                  <a:pt x="34" y="177"/>
                  <a:pt x="36" y="179"/>
                  <a:pt x="39" y="179"/>
                </a:cubicBezTo>
                <a:cubicBezTo>
                  <a:pt x="106" y="179"/>
                  <a:pt x="106" y="179"/>
                  <a:pt x="106" y="179"/>
                </a:cubicBezTo>
                <a:cubicBezTo>
                  <a:pt x="109" y="179"/>
                  <a:pt x="111" y="177"/>
                  <a:pt x="111" y="174"/>
                </a:cubicBezTo>
                <a:cubicBezTo>
                  <a:pt x="111" y="172"/>
                  <a:pt x="109" y="170"/>
                  <a:pt x="106" y="170"/>
                </a:cubicBezTo>
                <a:close/>
                <a:moveTo>
                  <a:pt x="145" y="75"/>
                </a:moveTo>
                <a:cubicBezTo>
                  <a:pt x="145" y="75"/>
                  <a:pt x="145" y="75"/>
                  <a:pt x="145" y="75"/>
                </a:cubicBezTo>
                <a:cubicBezTo>
                  <a:pt x="145" y="54"/>
                  <a:pt x="137" y="36"/>
                  <a:pt x="124" y="22"/>
                </a:cubicBezTo>
                <a:cubicBezTo>
                  <a:pt x="111" y="9"/>
                  <a:pt x="92" y="0"/>
                  <a:pt x="72" y="0"/>
                </a:cubicBezTo>
                <a:cubicBezTo>
                  <a:pt x="52" y="0"/>
                  <a:pt x="34" y="9"/>
                  <a:pt x="21" y="22"/>
                </a:cubicBezTo>
                <a:cubicBezTo>
                  <a:pt x="8" y="36"/>
                  <a:pt x="0" y="54"/>
                  <a:pt x="0" y="75"/>
                </a:cubicBezTo>
                <a:cubicBezTo>
                  <a:pt x="0" y="88"/>
                  <a:pt x="3" y="101"/>
                  <a:pt x="9" y="112"/>
                </a:cubicBezTo>
                <a:cubicBezTo>
                  <a:pt x="9" y="112"/>
                  <a:pt x="9" y="112"/>
                  <a:pt x="9" y="112"/>
                </a:cubicBezTo>
                <a:cubicBezTo>
                  <a:pt x="14" y="122"/>
                  <a:pt x="22" y="130"/>
                  <a:pt x="31" y="137"/>
                </a:cubicBezTo>
                <a:cubicBezTo>
                  <a:pt x="31" y="158"/>
                  <a:pt x="31" y="158"/>
                  <a:pt x="31" y="158"/>
                </a:cubicBezTo>
                <a:cubicBezTo>
                  <a:pt x="31" y="162"/>
                  <a:pt x="34" y="166"/>
                  <a:pt x="39" y="166"/>
                </a:cubicBezTo>
                <a:cubicBezTo>
                  <a:pt x="106" y="166"/>
                  <a:pt x="106" y="166"/>
                  <a:pt x="106" y="166"/>
                </a:cubicBezTo>
                <a:cubicBezTo>
                  <a:pt x="110" y="166"/>
                  <a:pt x="114" y="162"/>
                  <a:pt x="114" y="158"/>
                </a:cubicBezTo>
                <a:cubicBezTo>
                  <a:pt x="114" y="137"/>
                  <a:pt x="114" y="137"/>
                  <a:pt x="114" y="137"/>
                </a:cubicBezTo>
                <a:cubicBezTo>
                  <a:pt x="123" y="130"/>
                  <a:pt x="130" y="122"/>
                  <a:pt x="136" y="112"/>
                </a:cubicBezTo>
                <a:cubicBezTo>
                  <a:pt x="136" y="112"/>
                  <a:pt x="136" y="112"/>
                  <a:pt x="136" y="112"/>
                </a:cubicBezTo>
                <a:cubicBezTo>
                  <a:pt x="142" y="101"/>
                  <a:pt x="145" y="88"/>
                  <a:pt x="145" y="75"/>
                </a:cubicBezTo>
                <a:close/>
                <a:moveTo>
                  <a:pt x="123" y="104"/>
                </a:moveTo>
                <a:cubicBezTo>
                  <a:pt x="123" y="104"/>
                  <a:pt x="123" y="104"/>
                  <a:pt x="123" y="104"/>
                </a:cubicBezTo>
                <a:cubicBezTo>
                  <a:pt x="123" y="104"/>
                  <a:pt x="123" y="104"/>
                  <a:pt x="123" y="104"/>
                </a:cubicBezTo>
                <a:cubicBezTo>
                  <a:pt x="123" y="104"/>
                  <a:pt x="123" y="104"/>
                  <a:pt x="123" y="104"/>
                </a:cubicBezTo>
                <a:cubicBezTo>
                  <a:pt x="118" y="114"/>
                  <a:pt x="111" y="121"/>
                  <a:pt x="102" y="126"/>
                </a:cubicBezTo>
                <a:cubicBezTo>
                  <a:pt x="100" y="128"/>
                  <a:pt x="99" y="130"/>
                  <a:pt x="99" y="133"/>
                </a:cubicBezTo>
                <a:cubicBezTo>
                  <a:pt x="99" y="133"/>
                  <a:pt x="99" y="133"/>
                  <a:pt x="99" y="133"/>
                </a:cubicBezTo>
                <a:cubicBezTo>
                  <a:pt x="99" y="150"/>
                  <a:pt x="99" y="150"/>
                  <a:pt x="99" y="150"/>
                </a:cubicBezTo>
                <a:cubicBezTo>
                  <a:pt x="46" y="150"/>
                  <a:pt x="46" y="150"/>
                  <a:pt x="46" y="150"/>
                </a:cubicBezTo>
                <a:cubicBezTo>
                  <a:pt x="46" y="133"/>
                  <a:pt x="46" y="133"/>
                  <a:pt x="46" y="133"/>
                </a:cubicBezTo>
                <a:cubicBezTo>
                  <a:pt x="46" y="130"/>
                  <a:pt x="44" y="127"/>
                  <a:pt x="42" y="126"/>
                </a:cubicBezTo>
                <a:cubicBezTo>
                  <a:pt x="33" y="121"/>
                  <a:pt x="27" y="113"/>
                  <a:pt x="22" y="104"/>
                </a:cubicBezTo>
                <a:cubicBezTo>
                  <a:pt x="22" y="104"/>
                  <a:pt x="22" y="104"/>
                  <a:pt x="22" y="104"/>
                </a:cubicBezTo>
                <a:cubicBezTo>
                  <a:pt x="17" y="96"/>
                  <a:pt x="14" y="86"/>
                  <a:pt x="14" y="75"/>
                </a:cubicBezTo>
                <a:cubicBezTo>
                  <a:pt x="14" y="59"/>
                  <a:pt x="21" y="44"/>
                  <a:pt x="31" y="33"/>
                </a:cubicBezTo>
                <a:cubicBezTo>
                  <a:pt x="42" y="22"/>
                  <a:pt x="56" y="15"/>
                  <a:pt x="72" y="15"/>
                </a:cubicBezTo>
                <a:cubicBezTo>
                  <a:pt x="88" y="15"/>
                  <a:pt x="103" y="22"/>
                  <a:pt x="113" y="33"/>
                </a:cubicBezTo>
                <a:cubicBezTo>
                  <a:pt x="124" y="44"/>
                  <a:pt x="130" y="59"/>
                  <a:pt x="130" y="75"/>
                </a:cubicBezTo>
                <a:cubicBezTo>
                  <a:pt x="130" y="86"/>
                  <a:pt x="128" y="96"/>
                  <a:pt x="123" y="104"/>
                </a:cubicBezTo>
                <a:close/>
                <a:moveTo>
                  <a:pt x="92" y="186"/>
                </a:moveTo>
                <a:cubicBezTo>
                  <a:pt x="92" y="186"/>
                  <a:pt x="92" y="186"/>
                  <a:pt x="92" y="186"/>
                </a:cubicBezTo>
                <a:cubicBezTo>
                  <a:pt x="53" y="186"/>
                  <a:pt x="53" y="186"/>
                  <a:pt x="53" y="186"/>
                </a:cubicBezTo>
                <a:cubicBezTo>
                  <a:pt x="50" y="186"/>
                  <a:pt x="48" y="188"/>
                  <a:pt x="48" y="190"/>
                </a:cubicBezTo>
                <a:cubicBezTo>
                  <a:pt x="48" y="193"/>
                  <a:pt x="50" y="195"/>
                  <a:pt x="53" y="195"/>
                </a:cubicBezTo>
                <a:cubicBezTo>
                  <a:pt x="92" y="195"/>
                  <a:pt x="92" y="195"/>
                  <a:pt x="92" y="195"/>
                </a:cubicBezTo>
                <a:cubicBezTo>
                  <a:pt x="94" y="195"/>
                  <a:pt x="96" y="193"/>
                  <a:pt x="96" y="190"/>
                </a:cubicBezTo>
                <a:cubicBezTo>
                  <a:pt x="96" y="188"/>
                  <a:pt x="94" y="186"/>
                  <a:pt x="92" y="186"/>
                </a:cubicBezTo>
                <a:close/>
              </a:path>
            </a:pathLst>
          </a:custGeom>
          <a:solidFill>
            <a:schemeClr val="bg1"/>
          </a:solidFill>
          <a:ln>
            <a:noFill/>
          </a:ln>
        </p:spPr>
        <p:txBody>
          <a:bodyPr vert="horz" wrap="square" lIns="128579" tIns="64290" rIns="128579" bIns="64290" numCol="1" anchor="t" anchorCtr="0" compatLnSpc="1"/>
          <a:lstStyle/>
          <a:p>
            <a:endParaRPr lang="zh-CN" altLang="en-US" sz="2530">
              <a:latin typeface="Arial"/>
              <a:ea typeface="微软雅黑"/>
              <a:sym typeface="Arial"/>
            </a:endParaRPr>
          </a:p>
        </p:txBody>
      </p:sp>
      <p:sp>
        <p:nvSpPr>
          <p:cNvPr id="12" name="矩形-5"/>
          <p:cNvSpPr/>
          <p:nvPr/>
        </p:nvSpPr>
        <p:spPr>
          <a:xfrm>
            <a:off x="596900" y="231949"/>
            <a:ext cx="3108543" cy="584775"/>
          </a:xfrm>
          <a:prstGeom prst="rect">
            <a:avLst/>
          </a:prstGeom>
        </p:spPr>
        <p:txBody>
          <a:bodyPr wrap="none">
            <a:spAutoFit/>
          </a:bodyPr>
          <a:lstStyle/>
          <a:p>
            <a:pPr>
              <a:buNone/>
            </a:pPr>
            <a:r>
              <a:rPr lang="zh-CN" altLang="en-US" sz="3200" spc="600" dirty="0" smtClean="0">
                <a:latin typeface="Arial"/>
                <a:ea typeface="微软雅黑"/>
                <a:sym typeface="Arial"/>
              </a:rPr>
              <a:t>添加标题文字</a:t>
            </a:r>
            <a:endParaRPr lang="en-US" altLang="zh-CN" sz="3200" spc="600" dirty="0">
              <a:latin typeface="Arial"/>
              <a:ea typeface="微软雅黑"/>
              <a:sym typeface="Arial"/>
            </a:endParaRPr>
          </a:p>
        </p:txBody>
      </p:sp>
      <p:sp>
        <p:nvSpPr>
          <p:cNvPr id="13" name="直角三角形-1"/>
          <p:cNvSpPr/>
          <p:nvPr/>
        </p:nvSpPr>
        <p:spPr>
          <a:xfrm rot="16200000">
            <a:off x="263021" y="357396"/>
            <a:ext cx="333879" cy="33387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latin typeface="Arial"/>
              <a:ea typeface="微软雅黑"/>
              <a:sym typeface="Arial"/>
            </a:endParaRPr>
          </a:p>
        </p:txBody>
      </p:sp>
    </p:spTree>
    <p:extLst>
      <p:ext uri="{BB962C8B-B14F-4D97-AF65-F5344CB8AC3E}">
        <p14:creationId xmlns:p14="http://schemas.microsoft.com/office/powerpoint/2010/main" val="3013091062"/>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6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6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6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70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grpId="0" nodeType="withEffect">
                                  <p:stCondLst>
                                    <p:cond delay="8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par>
                                <p:cTn id="27" presetID="53" presetClass="entr" presetSubtype="16" fill="hold" grpId="0" nodeType="withEffect">
                                  <p:stCondLst>
                                    <p:cond delay="9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par>
                                <p:cTn id="32" presetID="53" presetClass="entr" presetSubtype="16" fill="hold" grpId="0" nodeType="withEffect">
                                  <p:stCondLst>
                                    <p:cond delay="110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par>
                                <p:cTn id="37" presetID="53" presetClass="entr" presetSubtype="16" fill="hold" grpId="0" nodeType="withEffect">
                                  <p:stCondLst>
                                    <p:cond delay="130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22" presetClass="entr" presetSubtype="8" fill="hold" grpId="0" nodeType="withEffect">
                                  <p:stCondLst>
                                    <p:cond delay="160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500"/>
                                        <p:tgtEl>
                                          <p:spTgt spid="4"/>
                                        </p:tgtEl>
                                      </p:cBhvr>
                                    </p:animEffect>
                                  </p:childTnLst>
                                </p:cTn>
                              </p:par>
                              <p:par>
                                <p:cTn id="45" presetID="12" presetClass="entr" presetSubtype="2" fill="hold" grpId="0" nodeType="withEffect">
                                  <p:stCondLst>
                                    <p:cond delay="160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p:tgtEl>
                                          <p:spTgt spid="7"/>
                                        </p:tgtEl>
                                        <p:attrNameLst>
                                          <p:attrName>ppt_x</p:attrName>
                                        </p:attrNameLst>
                                      </p:cBhvr>
                                      <p:tavLst>
                                        <p:tav tm="0">
                                          <p:val>
                                            <p:strVal val="#ppt_x+#ppt_w*1.125000"/>
                                          </p:val>
                                        </p:tav>
                                        <p:tav tm="100000">
                                          <p:val>
                                            <p:strVal val="#ppt_x"/>
                                          </p:val>
                                        </p:tav>
                                      </p:tavLst>
                                    </p:anim>
                                    <p:animEffect transition="in" filter="wipe(left)">
                                      <p:cBhvr>
                                        <p:cTn id="4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P spid="8" grpId="0" animBg="1"/>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a:extLst>
              <a:ext uri="{FF2B5EF4-FFF2-40B4-BE49-F238E27FC236}">
                <a16:creationId xmlns:a16="http://schemas.microsoft.com/office/drawing/2014/main" xmlns="" id="{6394A6C4-BB77-44F7-A0CE-0267B4656AB6}"/>
              </a:ext>
            </a:extLst>
          </p:cNvPr>
          <p:cNvSpPr/>
          <p:nvPr/>
        </p:nvSpPr>
        <p:spPr>
          <a:xfrm>
            <a:off x="1071857" y="1839650"/>
            <a:ext cx="2182225" cy="2159545"/>
          </a:xfrm>
          <a:prstGeom prst="ellipse">
            <a:avLst/>
          </a:prstGeom>
          <a:noFill/>
          <a:ln w="571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2">
              <a:latin typeface="Arial"/>
              <a:ea typeface="微软雅黑"/>
              <a:sym typeface="Arial"/>
            </a:endParaRPr>
          </a:p>
        </p:txBody>
      </p:sp>
      <p:sp>
        <p:nvSpPr>
          <p:cNvPr id="6" name="Oval 3">
            <a:extLst>
              <a:ext uri="{FF2B5EF4-FFF2-40B4-BE49-F238E27FC236}">
                <a16:creationId xmlns:a16="http://schemas.microsoft.com/office/drawing/2014/main" xmlns="" id="{55A9FEA1-7EE3-4F41-805F-AB19D1603F41}"/>
              </a:ext>
            </a:extLst>
          </p:cNvPr>
          <p:cNvSpPr/>
          <p:nvPr/>
        </p:nvSpPr>
        <p:spPr>
          <a:xfrm>
            <a:off x="2652213" y="3361741"/>
            <a:ext cx="869767" cy="869766"/>
          </a:xfrm>
          <a:prstGeom prst="ellipse">
            <a:avLst/>
          </a:prstGeom>
          <a:solidFill>
            <a:schemeClr val="accent1"/>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2">
              <a:latin typeface="Arial"/>
              <a:ea typeface="微软雅黑"/>
              <a:sym typeface="Arial"/>
            </a:endParaRPr>
          </a:p>
        </p:txBody>
      </p:sp>
      <p:sp>
        <p:nvSpPr>
          <p:cNvPr id="8" name="Oval 5">
            <a:extLst>
              <a:ext uri="{FF2B5EF4-FFF2-40B4-BE49-F238E27FC236}">
                <a16:creationId xmlns:a16="http://schemas.microsoft.com/office/drawing/2014/main" xmlns="" id="{056D0E1C-6041-428C-A9B8-59C99BF0857C}"/>
              </a:ext>
            </a:extLst>
          </p:cNvPr>
          <p:cNvSpPr/>
          <p:nvPr/>
        </p:nvSpPr>
        <p:spPr>
          <a:xfrm>
            <a:off x="3826830" y="1839650"/>
            <a:ext cx="2182225" cy="2159545"/>
          </a:xfrm>
          <a:prstGeom prst="ellipse">
            <a:avLst/>
          </a:prstGeom>
          <a:noFill/>
          <a:ln w="571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2">
              <a:latin typeface="Arial"/>
              <a:ea typeface="微软雅黑"/>
              <a:sym typeface="Arial"/>
            </a:endParaRPr>
          </a:p>
        </p:txBody>
      </p:sp>
      <p:sp>
        <p:nvSpPr>
          <p:cNvPr id="9" name="Oval 6">
            <a:extLst>
              <a:ext uri="{FF2B5EF4-FFF2-40B4-BE49-F238E27FC236}">
                <a16:creationId xmlns:a16="http://schemas.microsoft.com/office/drawing/2014/main" xmlns="" id="{03E822C5-BA31-4616-9B0A-2BA2FFF7A5FD}"/>
              </a:ext>
            </a:extLst>
          </p:cNvPr>
          <p:cNvSpPr/>
          <p:nvPr/>
        </p:nvSpPr>
        <p:spPr>
          <a:xfrm>
            <a:off x="5407184" y="3361741"/>
            <a:ext cx="869767" cy="869766"/>
          </a:xfrm>
          <a:prstGeom prst="ellipse">
            <a:avLst/>
          </a:prstGeom>
          <a:solidFill>
            <a:schemeClr val="accent2"/>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2">
              <a:latin typeface="Arial"/>
              <a:ea typeface="微软雅黑"/>
              <a:sym typeface="Arial"/>
            </a:endParaRPr>
          </a:p>
        </p:txBody>
      </p:sp>
      <p:sp>
        <p:nvSpPr>
          <p:cNvPr id="11" name="Oval 8">
            <a:extLst>
              <a:ext uri="{FF2B5EF4-FFF2-40B4-BE49-F238E27FC236}">
                <a16:creationId xmlns:a16="http://schemas.microsoft.com/office/drawing/2014/main" xmlns="" id="{9738E12C-F3BC-4DBA-9B1E-55F38C6E9BEE}"/>
              </a:ext>
            </a:extLst>
          </p:cNvPr>
          <p:cNvSpPr/>
          <p:nvPr/>
        </p:nvSpPr>
        <p:spPr>
          <a:xfrm>
            <a:off x="6581801" y="1839650"/>
            <a:ext cx="2182225" cy="2159545"/>
          </a:xfrm>
          <a:prstGeom prst="ellipse">
            <a:avLst/>
          </a:prstGeom>
          <a:noFill/>
          <a:ln w="571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2">
              <a:latin typeface="Arial"/>
              <a:ea typeface="微软雅黑"/>
              <a:sym typeface="Arial"/>
            </a:endParaRPr>
          </a:p>
        </p:txBody>
      </p:sp>
      <p:sp>
        <p:nvSpPr>
          <p:cNvPr id="12" name="Oval 9">
            <a:extLst>
              <a:ext uri="{FF2B5EF4-FFF2-40B4-BE49-F238E27FC236}">
                <a16:creationId xmlns:a16="http://schemas.microsoft.com/office/drawing/2014/main" xmlns="" id="{609A53FC-F04A-4AF2-9AAD-8FF1289C62BA}"/>
              </a:ext>
            </a:extLst>
          </p:cNvPr>
          <p:cNvSpPr/>
          <p:nvPr/>
        </p:nvSpPr>
        <p:spPr>
          <a:xfrm>
            <a:off x="8162156" y="3361741"/>
            <a:ext cx="869767" cy="869766"/>
          </a:xfrm>
          <a:prstGeom prst="ellipse">
            <a:avLst/>
          </a:prstGeom>
          <a:solidFill>
            <a:schemeClr val="accent3"/>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2">
              <a:latin typeface="Arial"/>
              <a:ea typeface="微软雅黑"/>
              <a:sym typeface="Arial"/>
            </a:endParaRPr>
          </a:p>
        </p:txBody>
      </p:sp>
      <p:sp>
        <p:nvSpPr>
          <p:cNvPr id="14" name="Oval 11">
            <a:extLst>
              <a:ext uri="{FF2B5EF4-FFF2-40B4-BE49-F238E27FC236}">
                <a16:creationId xmlns:a16="http://schemas.microsoft.com/office/drawing/2014/main" xmlns="" id="{3CFC8F44-FBE8-4236-B363-0F717F1559D5}"/>
              </a:ext>
            </a:extLst>
          </p:cNvPr>
          <p:cNvSpPr/>
          <p:nvPr/>
        </p:nvSpPr>
        <p:spPr>
          <a:xfrm>
            <a:off x="9336773" y="1839650"/>
            <a:ext cx="2182225" cy="2159545"/>
          </a:xfrm>
          <a:prstGeom prst="ellipse">
            <a:avLst/>
          </a:prstGeom>
          <a:noFill/>
          <a:ln w="5715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2">
              <a:latin typeface="Arial"/>
              <a:ea typeface="微软雅黑"/>
              <a:sym typeface="Arial"/>
            </a:endParaRPr>
          </a:p>
        </p:txBody>
      </p:sp>
      <p:sp>
        <p:nvSpPr>
          <p:cNvPr id="15" name="Oval 12">
            <a:extLst>
              <a:ext uri="{FF2B5EF4-FFF2-40B4-BE49-F238E27FC236}">
                <a16:creationId xmlns:a16="http://schemas.microsoft.com/office/drawing/2014/main" xmlns="" id="{FEA68EBA-68B5-4280-9D35-CBD920BFEE4D}"/>
              </a:ext>
            </a:extLst>
          </p:cNvPr>
          <p:cNvSpPr/>
          <p:nvPr/>
        </p:nvSpPr>
        <p:spPr>
          <a:xfrm>
            <a:off x="10917127" y="3361741"/>
            <a:ext cx="869767" cy="869766"/>
          </a:xfrm>
          <a:prstGeom prst="ellipse">
            <a:avLst/>
          </a:prstGeom>
          <a:solidFill>
            <a:schemeClr val="accent4"/>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002">
              <a:latin typeface="Arial"/>
              <a:ea typeface="微软雅黑"/>
              <a:sym typeface="Arial"/>
            </a:endParaRPr>
          </a:p>
        </p:txBody>
      </p:sp>
      <p:sp>
        <p:nvSpPr>
          <p:cNvPr id="16" name="Freeform: Shape 17">
            <a:extLst>
              <a:ext uri="{FF2B5EF4-FFF2-40B4-BE49-F238E27FC236}">
                <a16:creationId xmlns:a16="http://schemas.microsoft.com/office/drawing/2014/main" xmlns="" id="{24F84B83-44B9-40A1-A35E-2EAFE8EDBC0F}"/>
              </a:ext>
            </a:extLst>
          </p:cNvPr>
          <p:cNvSpPr>
            <a:spLocks/>
          </p:cNvSpPr>
          <p:nvPr/>
        </p:nvSpPr>
        <p:spPr bwMode="auto">
          <a:xfrm>
            <a:off x="5610763" y="3565319"/>
            <a:ext cx="462610" cy="462610"/>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24 w 236"/>
              <a:gd name="T11" fmla="*/ 56 h 236"/>
              <a:gd name="T12" fmla="*/ 144 w 236"/>
              <a:gd name="T13" fmla="*/ 46 h 236"/>
              <a:gd name="T14" fmla="*/ 137 w 236"/>
              <a:gd name="T15" fmla="*/ 67 h 236"/>
              <a:gd name="T16" fmla="*/ 117 w 236"/>
              <a:gd name="T17" fmla="*/ 77 h 236"/>
              <a:gd name="T18" fmla="*/ 124 w 236"/>
              <a:gd name="T19" fmla="*/ 56 h 236"/>
              <a:gd name="T20" fmla="*/ 162 w 236"/>
              <a:gd name="T21" fmla="*/ 164 h 236"/>
              <a:gd name="T22" fmla="*/ 142 w 236"/>
              <a:gd name="T23" fmla="*/ 181 h 236"/>
              <a:gd name="T24" fmla="*/ 119 w 236"/>
              <a:gd name="T25" fmla="*/ 175 h 236"/>
              <a:gd name="T26" fmla="*/ 97 w 236"/>
              <a:gd name="T27" fmla="*/ 181 h 236"/>
              <a:gd name="T28" fmla="*/ 76 w 236"/>
              <a:gd name="T29" fmla="*/ 164 h 236"/>
              <a:gd name="T30" fmla="*/ 67 w 236"/>
              <a:gd name="T31" fmla="*/ 96 h 236"/>
              <a:gd name="T32" fmla="*/ 95 w 236"/>
              <a:gd name="T33" fmla="*/ 79 h 236"/>
              <a:gd name="T34" fmla="*/ 118 w 236"/>
              <a:gd name="T35" fmla="*/ 85 h 236"/>
              <a:gd name="T36" fmla="*/ 143 w 236"/>
              <a:gd name="T37" fmla="*/ 79 h 236"/>
              <a:gd name="T38" fmla="*/ 168 w 236"/>
              <a:gd name="T39" fmla="*/ 92 h 236"/>
              <a:gd name="T40" fmla="*/ 154 w 236"/>
              <a:gd name="T41" fmla="*/ 118 h 236"/>
              <a:gd name="T42" fmla="*/ 172 w 236"/>
              <a:gd name="T43" fmla="*/ 145 h 236"/>
              <a:gd name="T44" fmla="*/ 162 w 236"/>
              <a:gd name="T45" fmla="*/ 16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4" y="56"/>
                </a:moveTo>
                <a:cubicBezTo>
                  <a:pt x="129" y="50"/>
                  <a:pt x="137" y="46"/>
                  <a:pt x="144" y="46"/>
                </a:cubicBezTo>
                <a:cubicBezTo>
                  <a:pt x="144" y="54"/>
                  <a:pt x="141" y="62"/>
                  <a:pt x="137" y="67"/>
                </a:cubicBezTo>
                <a:cubicBezTo>
                  <a:pt x="132" y="73"/>
                  <a:pt x="124" y="78"/>
                  <a:pt x="117" y="77"/>
                </a:cubicBezTo>
                <a:cubicBezTo>
                  <a:pt x="115" y="69"/>
                  <a:pt x="119" y="61"/>
                  <a:pt x="124" y="56"/>
                </a:cubicBezTo>
                <a:close/>
                <a:moveTo>
                  <a:pt x="162" y="164"/>
                </a:moveTo>
                <a:cubicBezTo>
                  <a:pt x="157" y="172"/>
                  <a:pt x="151" y="180"/>
                  <a:pt x="142" y="181"/>
                </a:cubicBezTo>
                <a:cubicBezTo>
                  <a:pt x="133" y="181"/>
                  <a:pt x="130" y="175"/>
                  <a:pt x="119" y="175"/>
                </a:cubicBezTo>
                <a:cubicBezTo>
                  <a:pt x="109" y="175"/>
                  <a:pt x="106" y="180"/>
                  <a:pt x="97" y="181"/>
                </a:cubicBezTo>
                <a:cubicBezTo>
                  <a:pt x="88" y="181"/>
                  <a:pt x="82" y="172"/>
                  <a:pt x="76" y="164"/>
                </a:cubicBezTo>
                <a:cubicBezTo>
                  <a:pt x="64" y="147"/>
                  <a:pt x="55" y="116"/>
                  <a:pt x="67" y="96"/>
                </a:cubicBezTo>
                <a:cubicBezTo>
                  <a:pt x="73" y="85"/>
                  <a:pt x="84" y="79"/>
                  <a:pt x="95" y="79"/>
                </a:cubicBezTo>
                <a:cubicBezTo>
                  <a:pt x="104" y="79"/>
                  <a:pt x="112" y="85"/>
                  <a:pt x="118" y="85"/>
                </a:cubicBezTo>
                <a:cubicBezTo>
                  <a:pt x="123" y="85"/>
                  <a:pt x="133" y="77"/>
                  <a:pt x="143" y="79"/>
                </a:cubicBezTo>
                <a:cubicBezTo>
                  <a:pt x="148" y="79"/>
                  <a:pt x="160" y="80"/>
                  <a:pt x="168" y="92"/>
                </a:cubicBezTo>
                <a:cubicBezTo>
                  <a:pt x="167" y="92"/>
                  <a:pt x="153" y="100"/>
                  <a:pt x="154" y="118"/>
                </a:cubicBezTo>
                <a:cubicBezTo>
                  <a:pt x="154" y="138"/>
                  <a:pt x="171" y="145"/>
                  <a:pt x="172" y="145"/>
                </a:cubicBezTo>
                <a:cubicBezTo>
                  <a:pt x="171" y="145"/>
                  <a:pt x="169" y="155"/>
                  <a:pt x="162" y="164"/>
                </a:cubicBezTo>
                <a:close/>
              </a:path>
            </a:pathLst>
          </a:custGeom>
          <a:solidFill>
            <a:schemeClr val="bg1"/>
          </a:solidFill>
          <a:ln>
            <a:noFill/>
          </a:ln>
          <a:extLst/>
        </p:spPr>
        <p:txBody>
          <a:bodyPr anchor="ctr"/>
          <a:lstStyle/>
          <a:p>
            <a:pPr algn="ctr"/>
            <a:endParaRPr sz="2002">
              <a:latin typeface="Arial"/>
              <a:ea typeface="微软雅黑"/>
              <a:sym typeface="Arial"/>
            </a:endParaRPr>
          </a:p>
        </p:txBody>
      </p:sp>
      <p:sp>
        <p:nvSpPr>
          <p:cNvPr id="17" name="Freeform: Shape 18">
            <a:extLst>
              <a:ext uri="{FF2B5EF4-FFF2-40B4-BE49-F238E27FC236}">
                <a16:creationId xmlns:a16="http://schemas.microsoft.com/office/drawing/2014/main" xmlns="" id="{662D0B75-7A70-4176-8259-D97948F1B0BD}"/>
              </a:ext>
            </a:extLst>
          </p:cNvPr>
          <p:cNvSpPr>
            <a:spLocks/>
          </p:cNvSpPr>
          <p:nvPr/>
        </p:nvSpPr>
        <p:spPr bwMode="auto">
          <a:xfrm>
            <a:off x="8365735" y="3565319"/>
            <a:ext cx="462610" cy="462610"/>
          </a:xfrm>
          <a:custGeom>
            <a:avLst/>
            <a:gdLst>
              <a:gd name="T0" fmla="*/ 118 w 236"/>
              <a:gd name="T1" fmla="*/ 142 h 236"/>
              <a:gd name="T2" fmla="*/ 142 w 236"/>
              <a:gd name="T3" fmla="*/ 118 h 236"/>
              <a:gd name="T4" fmla="*/ 137 w 236"/>
              <a:gd name="T5" fmla="*/ 105 h 236"/>
              <a:gd name="T6" fmla="*/ 118 w 236"/>
              <a:gd name="T7" fmla="*/ 95 h 236"/>
              <a:gd name="T8" fmla="*/ 99 w 236"/>
              <a:gd name="T9" fmla="*/ 105 h 236"/>
              <a:gd name="T10" fmla="*/ 94 w 236"/>
              <a:gd name="T11" fmla="*/ 118 h 236"/>
              <a:gd name="T12" fmla="*/ 118 w 236"/>
              <a:gd name="T13" fmla="*/ 142 h 236"/>
              <a:gd name="T14" fmla="*/ 170 w 236"/>
              <a:gd name="T15" fmla="*/ 89 h 236"/>
              <a:gd name="T16" fmla="*/ 170 w 236"/>
              <a:gd name="T17" fmla="*/ 70 h 236"/>
              <a:gd name="T18" fmla="*/ 170 w 236"/>
              <a:gd name="T19" fmla="*/ 67 h 236"/>
              <a:gd name="T20" fmla="*/ 167 w 236"/>
              <a:gd name="T21" fmla="*/ 67 h 236"/>
              <a:gd name="T22" fmla="*/ 147 w 236"/>
              <a:gd name="T23" fmla="*/ 67 h 236"/>
              <a:gd name="T24" fmla="*/ 147 w 236"/>
              <a:gd name="T25" fmla="*/ 90 h 236"/>
              <a:gd name="T26" fmla="*/ 170 w 236"/>
              <a:gd name="T27" fmla="*/ 89 h 236"/>
              <a:gd name="T28" fmla="*/ 118 w 236"/>
              <a:gd name="T29" fmla="*/ 0 h 236"/>
              <a:gd name="T30" fmla="*/ 0 w 236"/>
              <a:gd name="T31" fmla="*/ 118 h 236"/>
              <a:gd name="T32" fmla="*/ 118 w 236"/>
              <a:gd name="T33" fmla="*/ 236 h 236"/>
              <a:gd name="T34" fmla="*/ 236 w 236"/>
              <a:gd name="T35" fmla="*/ 118 h 236"/>
              <a:gd name="T36" fmla="*/ 118 w 236"/>
              <a:gd name="T37" fmla="*/ 0 h 236"/>
              <a:gd name="T38" fmla="*/ 185 w 236"/>
              <a:gd name="T39" fmla="*/ 105 h 236"/>
              <a:gd name="T40" fmla="*/ 185 w 236"/>
              <a:gd name="T41" fmla="*/ 160 h 236"/>
              <a:gd name="T42" fmla="*/ 159 w 236"/>
              <a:gd name="T43" fmla="*/ 186 h 236"/>
              <a:gd name="T44" fmla="*/ 77 w 236"/>
              <a:gd name="T45" fmla="*/ 186 h 236"/>
              <a:gd name="T46" fmla="*/ 51 w 236"/>
              <a:gd name="T47" fmla="*/ 160 h 236"/>
              <a:gd name="T48" fmla="*/ 51 w 236"/>
              <a:gd name="T49" fmla="*/ 105 h 236"/>
              <a:gd name="T50" fmla="*/ 51 w 236"/>
              <a:gd name="T51" fmla="*/ 77 h 236"/>
              <a:gd name="T52" fmla="*/ 77 w 236"/>
              <a:gd name="T53" fmla="*/ 51 h 236"/>
              <a:gd name="T54" fmla="*/ 159 w 236"/>
              <a:gd name="T55" fmla="*/ 51 h 236"/>
              <a:gd name="T56" fmla="*/ 185 w 236"/>
              <a:gd name="T57" fmla="*/ 77 h 236"/>
              <a:gd name="T58" fmla="*/ 185 w 236"/>
              <a:gd name="T59" fmla="*/ 105 h 236"/>
              <a:gd name="T60" fmla="*/ 155 w 236"/>
              <a:gd name="T61" fmla="*/ 118 h 236"/>
              <a:gd name="T62" fmla="*/ 118 w 236"/>
              <a:gd name="T63" fmla="*/ 155 h 236"/>
              <a:gd name="T64" fmla="*/ 81 w 236"/>
              <a:gd name="T65" fmla="*/ 118 h 236"/>
              <a:gd name="T66" fmla="*/ 84 w 236"/>
              <a:gd name="T67" fmla="*/ 105 h 236"/>
              <a:gd name="T68" fmla="*/ 64 w 236"/>
              <a:gd name="T69" fmla="*/ 105 h 236"/>
              <a:gd name="T70" fmla="*/ 64 w 236"/>
              <a:gd name="T71" fmla="*/ 160 h 236"/>
              <a:gd name="T72" fmla="*/ 77 w 236"/>
              <a:gd name="T73" fmla="*/ 172 h 236"/>
              <a:gd name="T74" fmla="*/ 159 w 236"/>
              <a:gd name="T75" fmla="*/ 172 h 236"/>
              <a:gd name="T76" fmla="*/ 172 w 236"/>
              <a:gd name="T77" fmla="*/ 160 h 236"/>
              <a:gd name="T78" fmla="*/ 172 w 236"/>
              <a:gd name="T79" fmla="*/ 105 h 236"/>
              <a:gd name="T80" fmla="*/ 152 w 236"/>
              <a:gd name="T81" fmla="*/ 105 h 236"/>
              <a:gd name="T82" fmla="*/ 155 w 236"/>
              <a:gd name="T83"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142"/>
                </a:moveTo>
                <a:cubicBezTo>
                  <a:pt x="131" y="142"/>
                  <a:pt x="142" y="131"/>
                  <a:pt x="142" y="118"/>
                </a:cubicBezTo>
                <a:cubicBezTo>
                  <a:pt x="142" y="113"/>
                  <a:pt x="140" y="108"/>
                  <a:pt x="137" y="105"/>
                </a:cubicBezTo>
                <a:cubicBezTo>
                  <a:pt x="133" y="99"/>
                  <a:pt x="126" y="95"/>
                  <a:pt x="118" y="95"/>
                </a:cubicBezTo>
                <a:cubicBezTo>
                  <a:pt x="110" y="95"/>
                  <a:pt x="103" y="99"/>
                  <a:pt x="99" y="105"/>
                </a:cubicBezTo>
                <a:cubicBezTo>
                  <a:pt x="96" y="108"/>
                  <a:pt x="94" y="113"/>
                  <a:pt x="94" y="118"/>
                </a:cubicBezTo>
                <a:cubicBezTo>
                  <a:pt x="94" y="131"/>
                  <a:pt x="105" y="142"/>
                  <a:pt x="118" y="142"/>
                </a:cubicBezTo>
                <a:close/>
                <a:moveTo>
                  <a:pt x="170" y="89"/>
                </a:moveTo>
                <a:cubicBezTo>
                  <a:pt x="170" y="70"/>
                  <a:pt x="170" y="70"/>
                  <a:pt x="170" y="70"/>
                </a:cubicBezTo>
                <a:cubicBezTo>
                  <a:pt x="170" y="67"/>
                  <a:pt x="170" y="67"/>
                  <a:pt x="170" y="67"/>
                </a:cubicBezTo>
                <a:cubicBezTo>
                  <a:pt x="167" y="67"/>
                  <a:pt x="167" y="67"/>
                  <a:pt x="167" y="67"/>
                </a:cubicBezTo>
                <a:cubicBezTo>
                  <a:pt x="147" y="67"/>
                  <a:pt x="147" y="67"/>
                  <a:pt x="147" y="67"/>
                </a:cubicBezTo>
                <a:cubicBezTo>
                  <a:pt x="147" y="90"/>
                  <a:pt x="147" y="90"/>
                  <a:pt x="147" y="90"/>
                </a:cubicBezTo>
                <a:lnTo>
                  <a:pt x="170" y="89"/>
                </a:ln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5" y="105"/>
                </a:moveTo>
                <a:cubicBezTo>
                  <a:pt x="185" y="160"/>
                  <a:pt x="185" y="160"/>
                  <a:pt x="185" y="160"/>
                </a:cubicBezTo>
                <a:cubicBezTo>
                  <a:pt x="185" y="174"/>
                  <a:pt x="173" y="186"/>
                  <a:pt x="159" y="186"/>
                </a:cubicBezTo>
                <a:cubicBezTo>
                  <a:pt x="77" y="186"/>
                  <a:pt x="77" y="186"/>
                  <a:pt x="77" y="186"/>
                </a:cubicBezTo>
                <a:cubicBezTo>
                  <a:pt x="62" y="186"/>
                  <a:pt x="51" y="174"/>
                  <a:pt x="51" y="160"/>
                </a:cubicBezTo>
                <a:cubicBezTo>
                  <a:pt x="51" y="105"/>
                  <a:pt x="51" y="105"/>
                  <a:pt x="51" y="105"/>
                </a:cubicBezTo>
                <a:cubicBezTo>
                  <a:pt x="51" y="77"/>
                  <a:pt x="51" y="77"/>
                  <a:pt x="51" y="77"/>
                </a:cubicBezTo>
                <a:cubicBezTo>
                  <a:pt x="51" y="63"/>
                  <a:pt x="62" y="51"/>
                  <a:pt x="77" y="51"/>
                </a:cubicBezTo>
                <a:cubicBezTo>
                  <a:pt x="159" y="51"/>
                  <a:pt x="159" y="51"/>
                  <a:pt x="159" y="51"/>
                </a:cubicBezTo>
                <a:cubicBezTo>
                  <a:pt x="173" y="51"/>
                  <a:pt x="185" y="63"/>
                  <a:pt x="185" y="77"/>
                </a:cubicBezTo>
                <a:lnTo>
                  <a:pt x="185" y="105"/>
                </a:lnTo>
                <a:close/>
                <a:moveTo>
                  <a:pt x="155" y="118"/>
                </a:moveTo>
                <a:cubicBezTo>
                  <a:pt x="155" y="139"/>
                  <a:pt x="138" y="155"/>
                  <a:pt x="118" y="155"/>
                </a:cubicBezTo>
                <a:cubicBezTo>
                  <a:pt x="98" y="155"/>
                  <a:pt x="81" y="139"/>
                  <a:pt x="81" y="118"/>
                </a:cubicBezTo>
                <a:cubicBezTo>
                  <a:pt x="81" y="114"/>
                  <a:pt x="82" y="109"/>
                  <a:pt x="84" y="105"/>
                </a:cubicBezTo>
                <a:cubicBezTo>
                  <a:pt x="64" y="105"/>
                  <a:pt x="64" y="105"/>
                  <a:pt x="64" y="105"/>
                </a:cubicBezTo>
                <a:cubicBezTo>
                  <a:pt x="64" y="160"/>
                  <a:pt x="64" y="160"/>
                  <a:pt x="64" y="160"/>
                </a:cubicBezTo>
                <a:cubicBezTo>
                  <a:pt x="64" y="167"/>
                  <a:pt x="70" y="172"/>
                  <a:pt x="77" y="172"/>
                </a:cubicBezTo>
                <a:cubicBezTo>
                  <a:pt x="159" y="172"/>
                  <a:pt x="159" y="172"/>
                  <a:pt x="159" y="172"/>
                </a:cubicBezTo>
                <a:cubicBezTo>
                  <a:pt x="166" y="172"/>
                  <a:pt x="172" y="167"/>
                  <a:pt x="172" y="160"/>
                </a:cubicBezTo>
                <a:cubicBezTo>
                  <a:pt x="172" y="105"/>
                  <a:pt x="172" y="105"/>
                  <a:pt x="172" y="105"/>
                </a:cubicBezTo>
                <a:cubicBezTo>
                  <a:pt x="152" y="105"/>
                  <a:pt x="152" y="105"/>
                  <a:pt x="152" y="105"/>
                </a:cubicBezTo>
                <a:cubicBezTo>
                  <a:pt x="154" y="109"/>
                  <a:pt x="155" y="114"/>
                  <a:pt x="155" y="118"/>
                </a:cubicBezTo>
                <a:close/>
              </a:path>
            </a:pathLst>
          </a:custGeom>
          <a:solidFill>
            <a:schemeClr val="bg1"/>
          </a:solidFill>
          <a:ln>
            <a:noFill/>
          </a:ln>
          <a:extLst/>
        </p:spPr>
        <p:txBody>
          <a:bodyPr anchor="ctr"/>
          <a:lstStyle/>
          <a:p>
            <a:pPr algn="ctr"/>
            <a:endParaRPr sz="2002">
              <a:latin typeface="Arial"/>
              <a:ea typeface="微软雅黑"/>
              <a:sym typeface="Arial"/>
            </a:endParaRPr>
          </a:p>
        </p:txBody>
      </p:sp>
      <p:sp>
        <p:nvSpPr>
          <p:cNvPr id="18" name="Freeform: Shape 19">
            <a:extLst>
              <a:ext uri="{FF2B5EF4-FFF2-40B4-BE49-F238E27FC236}">
                <a16:creationId xmlns:a16="http://schemas.microsoft.com/office/drawing/2014/main" xmlns="" id="{7C54FDB4-49FD-4608-835C-1BF2D88BABDF}"/>
              </a:ext>
            </a:extLst>
          </p:cNvPr>
          <p:cNvSpPr>
            <a:spLocks/>
          </p:cNvSpPr>
          <p:nvPr/>
        </p:nvSpPr>
        <p:spPr bwMode="auto">
          <a:xfrm>
            <a:off x="2855792" y="3565319"/>
            <a:ext cx="462610" cy="462610"/>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xtLst/>
        </p:spPr>
        <p:txBody>
          <a:bodyPr anchor="ctr"/>
          <a:lstStyle/>
          <a:p>
            <a:pPr algn="ctr"/>
            <a:endParaRPr sz="2002">
              <a:latin typeface="Arial"/>
              <a:ea typeface="微软雅黑"/>
              <a:sym typeface="Arial"/>
            </a:endParaRPr>
          </a:p>
        </p:txBody>
      </p:sp>
      <p:sp>
        <p:nvSpPr>
          <p:cNvPr id="19" name="Freeform: Shape 20">
            <a:extLst>
              <a:ext uri="{FF2B5EF4-FFF2-40B4-BE49-F238E27FC236}">
                <a16:creationId xmlns:a16="http://schemas.microsoft.com/office/drawing/2014/main" xmlns="" id="{668C3865-05E9-43F7-8642-F22671A3D9FA}"/>
              </a:ext>
            </a:extLst>
          </p:cNvPr>
          <p:cNvSpPr>
            <a:spLocks/>
          </p:cNvSpPr>
          <p:nvPr/>
        </p:nvSpPr>
        <p:spPr bwMode="auto">
          <a:xfrm>
            <a:off x="11120706" y="3565319"/>
            <a:ext cx="462610" cy="462610"/>
          </a:xfrm>
          <a:custGeom>
            <a:avLst/>
            <a:gdLst>
              <a:gd name="T0" fmla="*/ 119 w 236"/>
              <a:gd name="T1" fmla="*/ 123 h 236"/>
              <a:gd name="T2" fmla="*/ 111 w 236"/>
              <a:gd name="T3" fmla="*/ 131 h 236"/>
              <a:gd name="T4" fmla="*/ 115 w 236"/>
              <a:gd name="T5" fmla="*/ 138 h 236"/>
              <a:gd name="T6" fmla="*/ 115 w 236"/>
              <a:gd name="T7" fmla="*/ 150 h 236"/>
              <a:gd name="T8" fmla="*/ 118 w 236"/>
              <a:gd name="T9" fmla="*/ 154 h 236"/>
              <a:gd name="T10" fmla="*/ 119 w 236"/>
              <a:gd name="T11" fmla="*/ 154 h 236"/>
              <a:gd name="T12" fmla="*/ 122 w 236"/>
              <a:gd name="T13" fmla="*/ 150 h 236"/>
              <a:gd name="T14" fmla="*/ 122 w 236"/>
              <a:gd name="T15" fmla="*/ 138 h 236"/>
              <a:gd name="T16" fmla="*/ 126 w 236"/>
              <a:gd name="T17" fmla="*/ 131 h 236"/>
              <a:gd name="T18" fmla="*/ 119 w 236"/>
              <a:gd name="T19" fmla="*/ 123 h 236"/>
              <a:gd name="T20" fmla="*/ 119 w 236"/>
              <a:gd name="T21" fmla="*/ 66 h 236"/>
              <a:gd name="T22" fmla="*/ 100 w 236"/>
              <a:gd name="T23" fmla="*/ 84 h 236"/>
              <a:gd name="T24" fmla="*/ 100 w 236"/>
              <a:gd name="T25" fmla="*/ 102 h 236"/>
              <a:gd name="T26" fmla="*/ 137 w 236"/>
              <a:gd name="T27" fmla="*/ 102 h 236"/>
              <a:gd name="T28" fmla="*/ 137 w 236"/>
              <a:gd name="T29" fmla="*/ 84 h 236"/>
              <a:gd name="T30" fmla="*/ 119 w 236"/>
              <a:gd name="T31" fmla="*/ 66 h 236"/>
              <a:gd name="T32" fmla="*/ 118 w 236"/>
              <a:gd name="T33" fmla="*/ 0 h 236"/>
              <a:gd name="T34" fmla="*/ 0 w 236"/>
              <a:gd name="T35" fmla="*/ 118 h 236"/>
              <a:gd name="T36" fmla="*/ 118 w 236"/>
              <a:gd name="T37" fmla="*/ 236 h 236"/>
              <a:gd name="T38" fmla="*/ 236 w 236"/>
              <a:gd name="T39" fmla="*/ 118 h 236"/>
              <a:gd name="T40" fmla="*/ 118 w 236"/>
              <a:gd name="T41" fmla="*/ 0 h 236"/>
              <a:gd name="T42" fmla="*/ 164 w 236"/>
              <a:gd name="T43" fmla="*/ 161 h 236"/>
              <a:gd name="T44" fmla="*/ 149 w 236"/>
              <a:gd name="T45" fmla="*/ 176 h 236"/>
              <a:gd name="T46" fmla="*/ 88 w 236"/>
              <a:gd name="T47" fmla="*/ 176 h 236"/>
              <a:gd name="T48" fmla="*/ 73 w 236"/>
              <a:gd name="T49" fmla="*/ 161 h 236"/>
              <a:gd name="T50" fmla="*/ 73 w 236"/>
              <a:gd name="T51" fmla="*/ 105 h 236"/>
              <a:gd name="T52" fmla="*/ 76 w 236"/>
              <a:gd name="T53" fmla="*/ 102 h 236"/>
              <a:gd name="T54" fmla="*/ 86 w 236"/>
              <a:gd name="T55" fmla="*/ 102 h 236"/>
              <a:gd name="T56" fmla="*/ 86 w 236"/>
              <a:gd name="T57" fmla="*/ 84 h 236"/>
              <a:gd name="T58" fmla="*/ 118 w 236"/>
              <a:gd name="T59" fmla="*/ 51 h 236"/>
              <a:gd name="T60" fmla="*/ 119 w 236"/>
              <a:gd name="T61" fmla="*/ 51 h 236"/>
              <a:gd name="T62" fmla="*/ 152 w 236"/>
              <a:gd name="T63" fmla="*/ 84 h 236"/>
              <a:gd name="T64" fmla="*/ 152 w 236"/>
              <a:gd name="T65" fmla="*/ 102 h 236"/>
              <a:gd name="T66" fmla="*/ 161 w 236"/>
              <a:gd name="T67" fmla="*/ 102 h 236"/>
              <a:gd name="T68" fmla="*/ 164 w 236"/>
              <a:gd name="T69" fmla="*/ 105 h 236"/>
              <a:gd name="T70" fmla="*/ 164 w 236"/>
              <a:gd name="T71" fmla="*/ 16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236">
                <a:moveTo>
                  <a:pt x="119" y="123"/>
                </a:moveTo>
                <a:cubicBezTo>
                  <a:pt x="114" y="123"/>
                  <a:pt x="111" y="127"/>
                  <a:pt x="111" y="131"/>
                </a:cubicBezTo>
                <a:cubicBezTo>
                  <a:pt x="111" y="134"/>
                  <a:pt x="112" y="136"/>
                  <a:pt x="115" y="138"/>
                </a:cubicBezTo>
                <a:cubicBezTo>
                  <a:pt x="115" y="150"/>
                  <a:pt x="115" y="150"/>
                  <a:pt x="115" y="150"/>
                </a:cubicBezTo>
                <a:cubicBezTo>
                  <a:pt x="115" y="152"/>
                  <a:pt x="116" y="154"/>
                  <a:pt x="118" y="154"/>
                </a:cubicBezTo>
                <a:cubicBezTo>
                  <a:pt x="119" y="154"/>
                  <a:pt x="119" y="154"/>
                  <a:pt x="119" y="154"/>
                </a:cubicBezTo>
                <a:cubicBezTo>
                  <a:pt x="121" y="154"/>
                  <a:pt x="122" y="152"/>
                  <a:pt x="122" y="150"/>
                </a:cubicBezTo>
                <a:cubicBezTo>
                  <a:pt x="122" y="138"/>
                  <a:pt x="122" y="138"/>
                  <a:pt x="122" y="138"/>
                </a:cubicBezTo>
                <a:cubicBezTo>
                  <a:pt x="125" y="136"/>
                  <a:pt x="126" y="134"/>
                  <a:pt x="126" y="131"/>
                </a:cubicBezTo>
                <a:cubicBezTo>
                  <a:pt x="126" y="126"/>
                  <a:pt x="123" y="123"/>
                  <a:pt x="119" y="123"/>
                </a:cubicBezTo>
                <a:close/>
                <a:moveTo>
                  <a:pt x="119" y="66"/>
                </a:moveTo>
                <a:cubicBezTo>
                  <a:pt x="108" y="66"/>
                  <a:pt x="100" y="74"/>
                  <a:pt x="100" y="84"/>
                </a:cubicBezTo>
                <a:cubicBezTo>
                  <a:pt x="100" y="102"/>
                  <a:pt x="100" y="102"/>
                  <a:pt x="100" y="102"/>
                </a:cubicBezTo>
                <a:cubicBezTo>
                  <a:pt x="137" y="102"/>
                  <a:pt x="137" y="102"/>
                  <a:pt x="137" y="102"/>
                </a:cubicBezTo>
                <a:cubicBezTo>
                  <a:pt x="137" y="84"/>
                  <a:pt x="137" y="84"/>
                  <a:pt x="137" y="84"/>
                </a:cubicBezTo>
                <a:cubicBezTo>
                  <a:pt x="137" y="74"/>
                  <a:pt x="129" y="66"/>
                  <a:pt x="119" y="66"/>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64" y="161"/>
                </a:moveTo>
                <a:cubicBezTo>
                  <a:pt x="164" y="169"/>
                  <a:pt x="157" y="176"/>
                  <a:pt x="149" y="176"/>
                </a:cubicBezTo>
                <a:cubicBezTo>
                  <a:pt x="88" y="176"/>
                  <a:pt x="88" y="176"/>
                  <a:pt x="88" y="176"/>
                </a:cubicBezTo>
                <a:cubicBezTo>
                  <a:pt x="80" y="176"/>
                  <a:pt x="73" y="169"/>
                  <a:pt x="73" y="161"/>
                </a:cubicBezTo>
                <a:cubicBezTo>
                  <a:pt x="73" y="105"/>
                  <a:pt x="73" y="105"/>
                  <a:pt x="73" y="105"/>
                </a:cubicBezTo>
                <a:cubicBezTo>
                  <a:pt x="73" y="103"/>
                  <a:pt x="74" y="102"/>
                  <a:pt x="76" y="102"/>
                </a:cubicBezTo>
                <a:cubicBezTo>
                  <a:pt x="86" y="102"/>
                  <a:pt x="86" y="102"/>
                  <a:pt x="86" y="102"/>
                </a:cubicBezTo>
                <a:cubicBezTo>
                  <a:pt x="86" y="84"/>
                  <a:pt x="86" y="84"/>
                  <a:pt x="86" y="84"/>
                </a:cubicBezTo>
                <a:cubicBezTo>
                  <a:pt x="86" y="66"/>
                  <a:pt x="100" y="52"/>
                  <a:pt x="118" y="51"/>
                </a:cubicBezTo>
                <a:cubicBezTo>
                  <a:pt x="119" y="51"/>
                  <a:pt x="119" y="51"/>
                  <a:pt x="119" y="51"/>
                </a:cubicBezTo>
                <a:cubicBezTo>
                  <a:pt x="137" y="52"/>
                  <a:pt x="152" y="66"/>
                  <a:pt x="152" y="84"/>
                </a:cubicBezTo>
                <a:cubicBezTo>
                  <a:pt x="152" y="102"/>
                  <a:pt x="152" y="102"/>
                  <a:pt x="152" y="102"/>
                </a:cubicBezTo>
                <a:cubicBezTo>
                  <a:pt x="161" y="102"/>
                  <a:pt x="161" y="102"/>
                  <a:pt x="161" y="102"/>
                </a:cubicBezTo>
                <a:cubicBezTo>
                  <a:pt x="163" y="102"/>
                  <a:pt x="164" y="103"/>
                  <a:pt x="164" y="105"/>
                </a:cubicBezTo>
                <a:lnTo>
                  <a:pt x="164" y="161"/>
                </a:lnTo>
                <a:close/>
              </a:path>
            </a:pathLst>
          </a:custGeom>
          <a:solidFill>
            <a:schemeClr val="bg1"/>
          </a:solidFill>
          <a:ln>
            <a:noFill/>
          </a:ln>
          <a:extLst/>
        </p:spPr>
        <p:txBody>
          <a:bodyPr anchor="ctr"/>
          <a:lstStyle/>
          <a:p>
            <a:pPr algn="ctr"/>
            <a:endParaRPr sz="2002">
              <a:latin typeface="Arial"/>
              <a:ea typeface="微软雅黑"/>
              <a:sym typeface="Arial"/>
            </a:endParaRPr>
          </a:p>
        </p:txBody>
      </p:sp>
      <p:grpSp>
        <p:nvGrpSpPr>
          <p:cNvPr id="31" name="组合 30">
            <a:extLst>
              <a:ext uri="{FF2B5EF4-FFF2-40B4-BE49-F238E27FC236}">
                <a16:creationId xmlns:a16="http://schemas.microsoft.com/office/drawing/2014/main" xmlns="" id="{7880818B-7DB2-44B7-A3BA-3B6D8CD9CCB0}"/>
              </a:ext>
            </a:extLst>
          </p:cNvPr>
          <p:cNvGrpSpPr/>
          <p:nvPr/>
        </p:nvGrpSpPr>
        <p:grpSpPr>
          <a:xfrm>
            <a:off x="916686" y="4466365"/>
            <a:ext cx="2492567" cy="1756882"/>
            <a:chOff x="1356805" y="3325188"/>
            <a:chExt cx="2363452" cy="1665877"/>
          </a:xfrm>
        </p:grpSpPr>
        <p:sp>
          <p:nvSpPr>
            <p:cNvPr id="32" name="矩形 31">
              <a:extLst>
                <a:ext uri="{FF2B5EF4-FFF2-40B4-BE49-F238E27FC236}">
                  <a16:creationId xmlns:a16="http://schemas.microsoft.com/office/drawing/2014/main" xmlns="" id="{29D777ED-A31B-4AAE-9230-070F36DB48CD}"/>
                </a:ext>
              </a:extLst>
            </p:cNvPr>
            <p:cNvSpPr/>
            <p:nvPr/>
          </p:nvSpPr>
          <p:spPr>
            <a:xfrm>
              <a:off x="1356805" y="3677812"/>
              <a:ext cx="2363452" cy="1313253"/>
            </a:xfrm>
            <a:prstGeom prst="rect">
              <a:avLst/>
            </a:prstGeom>
          </p:spPr>
          <p:txBody>
            <a:bodyPr wrap="square">
              <a:spAutoFit/>
              <a:scene3d>
                <a:camera prst="orthographicFront"/>
                <a:lightRig rig="threePt" dir="t"/>
              </a:scene3d>
              <a:sp3d contourW="12700"/>
            </a:bodyPr>
            <a:lstStyle/>
            <a:p>
              <a:pPr>
                <a:lnSpc>
                  <a:spcPct val="150000"/>
                </a:lnSpc>
              </a:pPr>
              <a:r>
                <a:rPr lang="zh-CN" altLang="en-US" sz="1400" dirty="0">
                  <a:solidFill>
                    <a:schemeClr val="tx1">
                      <a:lumMod val="75000"/>
                      <a:lumOff val="25000"/>
                    </a:schemeClr>
                  </a:solidFill>
                  <a:latin typeface="Arial"/>
                  <a:ea typeface="微软雅黑"/>
                  <a:sym typeface="Arial"/>
                </a:rPr>
                <a:t>点击输入简要文字内容，文字内容需概括精炼，不用多余的文字修饰，言简意赅的说明分项内容</a:t>
              </a:r>
              <a:r>
                <a:rPr lang="en-US" altLang="zh-CN" sz="1400" dirty="0">
                  <a:solidFill>
                    <a:schemeClr val="tx1">
                      <a:lumMod val="75000"/>
                      <a:lumOff val="25000"/>
                    </a:schemeClr>
                  </a:solidFill>
                  <a:latin typeface="Arial"/>
                  <a:ea typeface="微软雅黑"/>
                  <a:sym typeface="Arial"/>
                </a:rPr>
                <a:t>……</a:t>
              </a:r>
            </a:p>
          </p:txBody>
        </p:sp>
        <p:sp>
          <p:nvSpPr>
            <p:cNvPr id="33" name="矩形 32">
              <a:extLst>
                <a:ext uri="{FF2B5EF4-FFF2-40B4-BE49-F238E27FC236}">
                  <a16:creationId xmlns:a16="http://schemas.microsoft.com/office/drawing/2014/main" xmlns="" id="{3E07829A-B947-454A-854D-AB94477A35CA}"/>
                </a:ext>
              </a:extLst>
            </p:cNvPr>
            <p:cNvSpPr/>
            <p:nvPr/>
          </p:nvSpPr>
          <p:spPr>
            <a:xfrm>
              <a:off x="1417544" y="3325188"/>
              <a:ext cx="2241974" cy="4134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2" b="1" dirty="0">
                  <a:solidFill>
                    <a:schemeClr val="tx1">
                      <a:lumMod val="65000"/>
                      <a:lumOff val="35000"/>
                    </a:schemeClr>
                  </a:solidFill>
                  <a:latin typeface="Arial"/>
                  <a:ea typeface="微软雅黑"/>
                  <a:sym typeface="Arial"/>
                </a:rPr>
                <a:t>文字添加</a:t>
              </a:r>
            </a:p>
          </p:txBody>
        </p:sp>
      </p:grpSp>
      <p:pic>
        <p:nvPicPr>
          <p:cNvPr id="4" name="图片占位符 3">
            <a:extLst>
              <a:ext uri="{FF2B5EF4-FFF2-40B4-BE49-F238E27FC236}">
                <a16:creationId xmlns:a16="http://schemas.microsoft.com/office/drawing/2014/main" xmlns="" id="{656BF493-4D45-43E1-AEF8-C7753DDF4FF9}"/>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324" r="16324"/>
          <a:stretch>
            <a:fillRect/>
          </a:stretch>
        </p:blipFill>
        <p:spPr/>
      </p:pic>
      <p:pic>
        <p:nvPicPr>
          <p:cNvPr id="10" name="图片占位符 9">
            <a:extLst>
              <a:ext uri="{FF2B5EF4-FFF2-40B4-BE49-F238E27FC236}">
                <a16:creationId xmlns:a16="http://schemas.microsoft.com/office/drawing/2014/main" xmlns="" id="{276D8211-A2D7-4A1E-A7E7-E4813B51761B}"/>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278" r="16278"/>
          <a:stretch>
            <a:fillRect/>
          </a:stretch>
        </p:blipFill>
        <p:spPr/>
      </p:pic>
      <p:pic>
        <p:nvPicPr>
          <p:cNvPr id="20" name="图片占位符 19">
            <a:extLst>
              <a:ext uri="{FF2B5EF4-FFF2-40B4-BE49-F238E27FC236}">
                <a16:creationId xmlns:a16="http://schemas.microsoft.com/office/drawing/2014/main" xmlns="" id="{5512E2EA-87BA-4DC8-8B28-8EBD7FF57838}"/>
              </a:ext>
            </a:extLst>
          </p:cNvPr>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2097" r="12097"/>
          <a:stretch>
            <a:fillRect/>
          </a:stretch>
        </p:blipFill>
        <p:spPr/>
      </p:pic>
      <p:pic>
        <p:nvPicPr>
          <p:cNvPr id="22" name="图片占位符 21">
            <a:extLst>
              <a:ext uri="{FF2B5EF4-FFF2-40B4-BE49-F238E27FC236}">
                <a16:creationId xmlns:a16="http://schemas.microsoft.com/office/drawing/2014/main" xmlns="" id="{7E6FD5D3-5A15-472B-BAEB-3F271C45FC12}"/>
              </a:ext>
            </a:extLst>
          </p:cNvPr>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18414" r="18414"/>
          <a:stretch>
            <a:fillRect/>
          </a:stretch>
        </p:blipFill>
        <p:spPr/>
      </p:pic>
      <p:grpSp>
        <p:nvGrpSpPr>
          <p:cNvPr id="25" name="组合 24">
            <a:extLst>
              <a:ext uri="{FF2B5EF4-FFF2-40B4-BE49-F238E27FC236}">
                <a16:creationId xmlns:a16="http://schemas.microsoft.com/office/drawing/2014/main" xmlns="" id="{1F63E7F2-FACB-4619-A15F-64CBE45CE920}"/>
              </a:ext>
            </a:extLst>
          </p:cNvPr>
          <p:cNvGrpSpPr/>
          <p:nvPr/>
        </p:nvGrpSpPr>
        <p:grpSpPr>
          <a:xfrm>
            <a:off x="3671659" y="4466365"/>
            <a:ext cx="2492567" cy="1756882"/>
            <a:chOff x="1356805" y="3325188"/>
            <a:chExt cx="2363452" cy="1665877"/>
          </a:xfrm>
        </p:grpSpPr>
        <p:sp>
          <p:nvSpPr>
            <p:cNvPr id="26" name="矩形 25">
              <a:extLst>
                <a:ext uri="{FF2B5EF4-FFF2-40B4-BE49-F238E27FC236}">
                  <a16:creationId xmlns:a16="http://schemas.microsoft.com/office/drawing/2014/main" xmlns="" id="{1F9E3F90-6B16-4C00-A3F4-9F3015557221}"/>
                </a:ext>
              </a:extLst>
            </p:cNvPr>
            <p:cNvSpPr/>
            <p:nvPr/>
          </p:nvSpPr>
          <p:spPr>
            <a:xfrm>
              <a:off x="1356805" y="3677812"/>
              <a:ext cx="2363452" cy="1313253"/>
            </a:xfrm>
            <a:prstGeom prst="rect">
              <a:avLst/>
            </a:prstGeom>
          </p:spPr>
          <p:txBody>
            <a:bodyPr wrap="square">
              <a:spAutoFit/>
              <a:scene3d>
                <a:camera prst="orthographicFront"/>
                <a:lightRig rig="threePt" dir="t"/>
              </a:scene3d>
              <a:sp3d contourW="12700"/>
            </a:bodyPr>
            <a:lstStyle/>
            <a:p>
              <a:pPr>
                <a:lnSpc>
                  <a:spcPct val="150000"/>
                </a:lnSpc>
              </a:pPr>
              <a:r>
                <a:rPr lang="zh-CN" altLang="en-US" sz="1400" dirty="0">
                  <a:solidFill>
                    <a:schemeClr val="tx1">
                      <a:lumMod val="75000"/>
                      <a:lumOff val="25000"/>
                    </a:schemeClr>
                  </a:solidFill>
                  <a:latin typeface="Arial"/>
                  <a:ea typeface="微软雅黑"/>
                  <a:sym typeface="Arial"/>
                </a:rPr>
                <a:t>点击输入简要文字内容，文字内容需概括精炼，不用多余的文字修饰，言简意赅的说明分项内容</a:t>
              </a:r>
              <a:r>
                <a:rPr lang="en-US" altLang="zh-CN" sz="1400" dirty="0">
                  <a:solidFill>
                    <a:schemeClr val="tx1">
                      <a:lumMod val="75000"/>
                      <a:lumOff val="25000"/>
                    </a:schemeClr>
                  </a:solidFill>
                  <a:latin typeface="Arial"/>
                  <a:ea typeface="微软雅黑"/>
                  <a:sym typeface="Arial"/>
                </a:rPr>
                <a:t>……</a:t>
              </a:r>
            </a:p>
          </p:txBody>
        </p:sp>
        <p:sp>
          <p:nvSpPr>
            <p:cNvPr id="27" name="矩形 26">
              <a:extLst>
                <a:ext uri="{FF2B5EF4-FFF2-40B4-BE49-F238E27FC236}">
                  <a16:creationId xmlns:a16="http://schemas.microsoft.com/office/drawing/2014/main" xmlns="" id="{D96E7C3D-82C4-4C37-A9B9-08534D61B3B4}"/>
                </a:ext>
              </a:extLst>
            </p:cNvPr>
            <p:cNvSpPr/>
            <p:nvPr/>
          </p:nvSpPr>
          <p:spPr>
            <a:xfrm>
              <a:off x="1417544" y="3325188"/>
              <a:ext cx="2241974" cy="4134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2" b="1" dirty="0">
                  <a:solidFill>
                    <a:schemeClr val="tx1">
                      <a:lumMod val="65000"/>
                      <a:lumOff val="35000"/>
                    </a:schemeClr>
                  </a:solidFill>
                  <a:latin typeface="Arial"/>
                  <a:ea typeface="微软雅黑"/>
                  <a:sym typeface="Arial"/>
                </a:rPr>
                <a:t>文字添加</a:t>
              </a:r>
            </a:p>
          </p:txBody>
        </p:sp>
      </p:grpSp>
      <p:grpSp>
        <p:nvGrpSpPr>
          <p:cNvPr id="38" name="组合 37">
            <a:extLst>
              <a:ext uri="{FF2B5EF4-FFF2-40B4-BE49-F238E27FC236}">
                <a16:creationId xmlns:a16="http://schemas.microsoft.com/office/drawing/2014/main" xmlns="" id="{5122DD87-7FF8-41D7-892B-E89A2FCFFFC6}"/>
              </a:ext>
            </a:extLst>
          </p:cNvPr>
          <p:cNvGrpSpPr/>
          <p:nvPr/>
        </p:nvGrpSpPr>
        <p:grpSpPr>
          <a:xfrm>
            <a:off x="6426630" y="4466365"/>
            <a:ext cx="2492567" cy="1756882"/>
            <a:chOff x="1356805" y="3325188"/>
            <a:chExt cx="2363452" cy="1665877"/>
          </a:xfrm>
        </p:grpSpPr>
        <p:sp>
          <p:nvSpPr>
            <p:cNvPr id="39" name="矩形 38">
              <a:extLst>
                <a:ext uri="{FF2B5EF4-FFF2-40B4-BE49-F238E27FC236}">
                  <a16:creationId xmlns:a16="http://schemas.microsoft.com/office/drawing/2014/main" xmlns="" id="{9E16FAE9-561A-4700-A34A-DB242D7A66FB}"/>
                </a:ext>
              </a:extLst>
            </p:cNvPr>
            <p:cNvSpPr/>
            <p:nvPr/>
          </p:nvSpPr>
          <p:spPr>
            <a:xfrm>
              <a:off x="1356805" y="3677812"/>
              <a:ext cx="2363452" cy="1313253"/>
            </a:xfrm>
            <a:prstGeom prst="rect">
              <a:avLst/>
            </a:prstGeom>
          </p:spPr>
          <p:txBody>
            <a:bodyPr wrap="square">
              <a:spAutoFit/>
              <a:scene3d>
                <a:camera prst="orthographicFront"/>
                <a:lightRig rig="threePt" dir="t"/>
              </a:scene3d>
              <a:sp3d contourW="12700"/>
            </a:bodyPr>
            <a:lstStyle/>
            <a:p>
              <a:pPr>
                <a:lnSpc>
                  <a:spcPct val="150000"/>
                </a:lnSpc>
              </a:pPr>
              <a:r>
                <a:rPr lang="zh-CN" altLang="en-US" sz="1400" dirty="0">
                  <a:solidFill>
                    <a:schemeClr val="tx1">
                      <a:lumMod val="75000"/>
                      <a:lumOff val="25000"/>
                    </a:schemeClr>
                  </a:solidFill>
                  <a:latin typeface="Arial"/>
                  <a:ea typeface="微软雅黑"/>
                  <a:sym typeface="Arial"/>
                </a:rPr>
                <a:t>点击输入简要文字内容，文字内容需概括精炼，不用多余的文字修饰，言简意赅的说明分项内容</a:t>
              </a:r>
              <a:r>
                <a:rPr lang="en-US" altLang="zh-CN" sz="1400" dirty="0">
                  <a:solidFill>
                    <a:schemeClr val="tx1">
                      <a:lumMod val="75000"/>
                      <a:lumOff val="25000"/>
                    </a:schemeClr>
                  </a:solidFill>
                  <a:latin typeface="Arial"/>
                  <a:ea typeface="微软雅黑"/>
                  <a:sym typeface="Arial"/>
                </a:rPr>
                <a:t>……</a:t>
              </a:r>
            </a:p>
          </p:txBody>
        </p:sp>
        <p:sp>
          <p:nvSpPr>
            <p:cNvPr id="40" name="矩形 39">
              <a:extLst>
                <a:ext uri="{FF2B5EF4-FFF2-40B4-BE49-F238E27FC236}">
                  <a16:creationId xmlns:a16="http://schemas.microsoft.com/office/drawing/2014/main" xmlns="" id="{EBBC8D91-C82E-4E40-884A-25584B44A171}"/>
                </a:ext>
              </a:extLst>
            </p:cNvPr>
            <p:cNvSpPr/>
            <p:nvPr/>
          </p:nvSpPr>
          <p:spPr>
            <a:xfrm>
              <a:off x="1417544" y="3325188"/>
              <a:ext cx="2241974" cy="4134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2" b="1" dirty="0">
                  <a:solidFill>
                    <a:schemeClr val="tx1">
                      <a:lumMod val="65000"/>
                      <a:lumOff val="35000"/>
                    </a:schemeClr>
                  </a:solidFill>
                  <a:latin typeface="Arial"/>
                  <a:ea typeface="微软雅黑"/>
                  <a:sym typeface="Arial"/>
                </a:rPr>
                <a:t>文字添加</a:t>
              </a:r>
            </a:p>
          </p:txBody>
        </p:sp>
      </p:grpSp>
      <p:grpSp>
        <p:nvGrpSpPr>
          <p:cNvPr id="41" name="组合 40">
            <a:extLst>
              <a:ext uri="{FF2B5EF4-FFF2-40B4-BE49-F238E27FC236}">
                <a16:creationId xmlns:a16="http://schemas.microsoft.com/office/drawing/2014/main" xmlns="" id="{434708B6-1080-4D7A-9925-9BB4C82E6347}"/>
              </a:ext>
            </a:extLst>
          </p:cNvPr>
          <p:cNvGrpSpPr/>
          <p:nvPr/>
        </p:nvGrpSpPr>
        <p:grpSpPr>
          <a:xfrm>
            <a:off x="9181602" y="4466365"/>
            <a:ext cx="2492567" cy="1756882"/>
            <a:chOff x="1356805" y="3325188"/>
            <a:chExt cx="2363452" cy="1665877"/>
          </a:xfrm>
        </p:grpSpPr>
        <p:sp>
          <p:nvSpPr>
            <p:cNvPr id="42" name="矩形 41">
              <a:extLst>
                <a:ext uri="{FF2B5EF4-FFF2-40B4-BE49-F238E27FC236}">
                  <a16:creationId xmlns:a16="http://schemas.microsoft.com/office/drawing/2014/main" xmlns="" id="{45A1BF99-90E4-4E48-BE70-D5CC3F44AD5C}"/>
                </a:ext>
              </a:extLst>
            </p:cNvPr>
            <p:cNvSpPr/>
            <p:nvPr/>
          </p:nvSpPr>
          <p:spPr>
            <a:xfrm>
              <a:off x="1356805" y="3677812"/>
              <a:ext cx="2363452" cy="1313253"/>
            </a:xfrm>
            <a:prstGeom prst="rect">
              <a:avLst/>
            </a:prstGeom>
          </p:spPr>
          <p:txBody>
            <a:bodyPr wrap="square">
              <a:spAutoFit/>
              <a:scene3d>
                <a:camera prst="orthographicFront"/>
                <a:lightRig rig="threePt" dir="t"/>
              </a:scene3d>
              <a:sp3d contourW="12700"/>
            </a:bodyPr>
            <a:lstStyle/>
            <a:p>
              <a:pPr>
                <a:lnSpc>
                  <a:spcPct val="150000"/>
                </a:lnSpc>
              </a:pPr>
              <a:r>
                <a:rPr lang="zh-CN" altLang="en-US" sz="1400" dirty="0">
                  <a:solidFill>
                    <a:schemeClr val="tx1">
                      <a:lumMod val="75000"/>
                      <a:lumOff val="25000"/>
                    </a:schemeClr>
                  </a:solidFill>
                  <a:latin typeface="Arial"/>
                  <a:ea typeface="微软雅黑"/>
                  <a:sym typeface="Arial"/>
                </a:rPr>
                <a:t>点击输入简要文字内容，文字内容需概括精炼，不用多余的文字修饰，言简意赅的说明分项内容</a:t>
              </a:r>
              <a:r>
                <a:rPr lang="en-US" altLang="zh-CN" sz="1400" dirty="0">
                  <a:solidFill>
                    <a:schemeClr val="tx1">
                      <a:lumMod val="75000"/>
                      <a:lumOff val="25000"/>
                    </a:schemeClr>
                  </a:solidFill>
                  <a:latin typeface="Arial"/>
                  <a:ea typeface="微软雅黑"/>
                  <a:sym typeface="Arial"/>
                </a:rPr>
                <a:t>……</a:t>
              </a:r>
            </a:p>
          </p:txBody>
        </p:sp>
        <p:sp>
          <p:nvSpPr>
            <p:cNvPr id="43" name="矩形 42">
              <a:extLst>
                <a:ext uri="{FF2B5EF4-FFF2-40B4-BE49-F238E27FC236}">
                  <a16:creationId xmlns:a16="http://schemas.microsoft.com/office/drawing/2014/main" xmlns="" id="{0E3DE8B9-7462-4286-AA72-73FA0B2B734B}"/>
                </a:ext>
              </a:extLst>
            </p:cNvPr>
            <p:cNvSpPr/>
            <p:nvPr/>
          </p:nvSpPr>
          <p:spPr>
            <a:xfrm>
              <a:off x="1417544" y="3325188"/>
              <a:ext cx="2241974" cy="4134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2" b="1" dirty="0">
                  <a:solidFill>
                    <a:schemeClr val="tx1">
                      <a:lumMod val="65000"/>
                      <a:lumOff val="35000"/>
                    </a:schemeClr>
                  </a:solidFill>
                  <a:latin typeface="Arial"/>
                  <a:ea typeface="微软雅黑"/>
                  <a:sym typeface="Arial"/>
                </a:rPr>
                <a:t>文字添加</a:t>
              </a:r>
            </a:p>
          </p:txBody>
        </p:sp>
      </p:grpSp>
      <p:sp>
        <p:nvSpPr>
          <p:cNvPr id="30" name="矩形-5"/>
          <p:cNvSpPr/>
          <p:nvPr/>
        </p:nvSpPr>
        <p:spPr>
          <a:xfrm>
            <a:off x="596900" y="231949"/>
            <a:ext cx="3108543" cy="584775"/>
          </a:xfrm>
          <a:prstGeom prst="rect">
            <a:avLst/>
          </a:prstGeom>
        </p:spPr>
        <p:txBody>
          <a:bodyPr wrap="none">
            <a:spAutoFit/>
          </a:bodyPr>
          <a:lstStyle/>
          <a:p>
            <a:pPr>
              <a:buNone/>
            </a:pPr>
            <a:r>
              <a:rPr lang="zh-CN" altLang="en-US" sz="3200" spc="600" dirty="0" smtClean="0">
                <a:latin typeface="Arial"/>
                <a:ea typeface="微软雅黑"/>
                <a:sym typeface="Arial"/>
              </a:rPr>
              <a:t>添加标题文字</a:t>
            </a:r>
            <a:endParaRPr lang="en-US" altLang="zh-CN" sz="3200" spc="600" dirty="0">
              <a:latin typeface="Arial"/>
              <a:ea typeface="微软雅黑"/>
              <a:sym typeface="Arial"/>
            </a:endParaRPr>
          </a:p>
        </p:txBody>
      </p:sp>
      <p:sp>
        <p:nvSpPr>
          <p:cNvPr id="34" name="直角三角形-1"/>
          <p:cNvSpPr/>
          <p:nvPr/>
        </p:nvSpPr>
        <p:spPr>
          <a:xfrm rot="16200000">
            <a:off x="263021" y="357396"/>
            <a:ext cx="333879" cy="33387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latin typeface="Arial"/>
              <a:ea typeface="微软雅黑"/>
              <a:sym typeface="Arial"/>
            </a:endParaRPr>
          </a:p>
        </p:txBody>
      </p:sp>
    </p:spTree>
    <p:extLst>
      <p:ext uri="{BB962C8B-B14F-4D97-AF65-F5344CB8AC3E}">
        <p14:creationId xmlns:p14="http://schemas.microsoft.com/office/powerpoint/2010/main" val="1529902787"/>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1000"/>
                                        <p:tgtEl>
                                          <p:spTgt spid="17"/>
                                        </p:tgtEl>
                                      </p:cBhvr>
                                    </p:animEffect>
                                    <p:anim calcmode="lin" valueType="num">
                                      <p:cBhvr>
                                        <p:cTn id="53" dur="1000" fill="hold"/>
                                        <p:tgtEl>
                                          <p:spTgt spid="17"/>
                                        </p:tgtEl>
                                        <p:attrNameLst>
                                          <p:attrName>ppt_x</p:attrName>
                                        </p:attrNameLst>
                                      </p:cBhvr>
                                      <p:tavLst>
                                        <p:tav tm="0">
                                          <p:val>
                                            <p:strVal val="#ppt_x"/>
                                          </p:val>
                                        </p:tav>
                                        <p:tav tm="100000">
                                          <p:val>
                                            <p:strVal val="#ppt_x"/>
                                          </p:val>
                                        </p:tav>
                                      </p:tavLst>
                                    </p:anim>
                                    <p:anim calcmode="lin" valueType="num">
                                      <p:cBhvr>
                                        <p:cTn id="54" dur="1000" fill="hold"/>
                                        <p:tgtEl>
                                          <p:spTgt spid="1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1000"/>
                                        <p:tgtEl>
                                          <p:spTgt spid="18"/>
                                        </p:tgtEl>
                                      </p:cBhvr>
                                    </p:animEffect>
                                    <p:anim calcmode="lin" valueType="num">
                                      <p:cBhvr>
                                        <p:cTn id="58" dur="1000" fill="hold"/>
                                        <p:tgtEl>
                                          <p:spTgt spid="18"/>
                                        </p:tgtEl>
                                        <p:attrNameLst>
                                          <p:attrName>ppt_x</p:attrName>
                                        </p:attrNameLst>
                                      </p:cBhvr>
                                      <p:tavLst>
                                        <p:tav tm="0">
                                          <p:val>
                                            <p:strVal val="#ppt_x"/>
                                          </p:val>
                                        </p:tav>
                                        <p:tav tm="100000">
                                          <p:val>
                                            <p:strVal val="#ppt_x"/>
                                          </p:val>
                                        </p:tav>
                                      </p:tavLst>
                                    </p:anim>
                                    <p:anim calcmode="lin" valueType="num">
                                      <p:cBhvr>
                                        <p:cTn id="59" dur="1000" fill="hold"/>
                                        <p:tgtEl>
                                          <p:spTgt spid="1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1000"/>
                                        <p:tgtEl>
                                          <p:spTgt spid="19"/>
                                        </p:tgtEl>
                                      </p:cBhvr>
                                    </p:animEffect>
                                    <p:anim calcmode="lin" valueType="num">
                                      <p:cBhvr>
                                        <p:cTn id="63" dur="1000" fill="hold"/>
                                        <p:tgtEl>
                                          <p:spTgt spid="19"/>
                                        </p:tgtEl>
                                        <p:attrNameLst>
                                          <p:attrName>ppt_x</p:attrName>
                                        </p:attrNameLst>
                                      </p:cBhvr>
                                      <p:tavLst>
                                        <p:tav tm="0">
                                          <p:val>
                                            <p:strVal val="#ppt_x"/>
                                          </p:val>
                                        </p:tav>
                                        <p:tav tm="100000">
                                          <p:val>
                                            <p:strVal val="#ppt_x"/>
                                          </p:val>
                                        </p:tav>
                                      </p:tavLst>
                                    </p:anim>
                                    <p:anim calcmode="lin" valueType="num">
                                      <p:cBhvr>
                                        <p:cTn id="64" dur="1000" fill="hold"/>
                                        <p:tgtEl>
                                          <p:spTgt spid="19"/>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1000"/>
                                        <p:tgtEl>
                                          <p:spTgt spid="4"/>
                                        </p:tgtEl>
                                      </p:cBhvr>
                                    </p:animEffect>
                                    <p:anim calcmode="lin" valueType="num">
                                      <p:cBhvr>
                                        <p:cTn id="68" dur="1000" fill="hold"/>
                                        <p:tgtEl>
                                          <p:spTgt spid="4"/>
                                        </p:tgtEl>
                                        <p:attrNameLst>
                                          <p:attrName>ppt_x</p:attrName>
                                        </p:attrNameLst>
                                      </p:cBhvr>
                                      <p:tavLst>
                                        <p:tav tm="0">
                                          <p:val>
                                            <p:strVal val="#ppt_x"/>
                                          </p:val>
                                        </p:tav>
                                        <p:tav tm="100000">
                                          <p:val>
                                            <p:strVal val="#ppt_x"/>
                                          </p:val>
                                        </p:tav>
                                      </p:tavLst>
                                    </p:anim>
                                    <p:anim calcmode="lin" valueType="num">
                                      <p:cBhvr>
                                        <p:cTn id="69" dur="1000" fill="hold"/>
                                        <p:tgtEl>
                                          <p:spTgt spid="4"/>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1000"/>
                                        <p:tgtEl>
                                          <p:spTgt spid="10"/>
                                        </p:tgtEl>
                                      </p:cBhvr>
                                    </p:animEffect>
                                    <p:anim calcmode="lin" valueType="num">
                                      <p:cBhvr>
                                        <p:cTn id="73" dur="1000" fill="hold"/>
                                        <p:tgtEl>
                                          <p:spTgt spid="10"/>
                                        </p:tgtEl>
                                        <p:attrNameLst>
                                          <p:attrName>ppt_x</p:attrName>
                                        </p:attrNameLst>
                                      </p:cBhvr>
                                      <p:tavLst>
                                        <p:tav tm="0">
                                          <p:val>
                                            <p:strVal val="#ppt_x"/>
                                          </p:val>
                                        </p:tav>
                                        <p:tav tm="100000">
                                          <p:val>
                                            <p:strVal val="#ppt_x"/>
                                          </p:val>
                                        </p:tav>
                                      </p:tavLst>
                                    </p:anim>
                                    <p:anim calcmode="lin" valueType="num">
                                      <p:cBhvr>
                                        <p:cTn id="74" dur="1000" fill="hold"/>
                                        <p:tgtEl>
                                          <p:spTgt spid="10"/>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1000"/>
                                        <p:tgtEl>
                                          <p:spTgt spid="20"/>
                                        </p:tgtEl>
                                      </p:cBhvr>
                                    </p:animEffect>
                                    <p:anim calcmode="lin" valueType="num">
                                      <p:cBhvr>
                                        <p:cTn id="78" dur="1000" fill="hold"/>
                                        <p:tgtEl>
                                          <p:spTgt spid="20"/>
                                        </p:tgtEl>
                                        <p:attrNameLst>
                                          <p:attrName>ppt_x</p:attrName>
                                        </p:attrNameLst>
                                      </p:cBhvr>
                                      <p:tavLst>
                                        <p:tav tm="0">
                                          <p:val>
                                            <p:strVal val="#ppt_x"/>
                                          </p:val>
                                        </p:tav>
                                        <p:tav tm="100000">
                                          <p:val>
                                            <p:strVal val="#ppt_x"/>
                                          </p:val>
                                        </p:tav>
                                      </p:tavLst>
                                    </p:anim>
                                    <p:anim calcmode="lin" valueType="num">
                                      <p:cBhvr>
                                        <p:cTn id="79" dur="1000" fill="hold"/>
                                        <p:tgtEl>
                                          <p:spTgt spid="20"/>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1000"/>
                                        <p:tgtEl>
                                          <p:spTgt spid="22"/>
                                        </p:tgtEl>
                                      </p:cBhvr>
                                    </p:animEffect>
                                    <p:anim calcmode="lin" valueType="num">
                                      <p:cBhvr>
                                        <p:cTn id="83" dur="1000" fill="hold"/>
                                        <p:tgtEl>
                                          <p:spTgt spid="22"/>
                                        </p:tgtEl>
                                        <p:attrNameLst>
                                          <p:attrName>ppt_x</p:attrName>
                                        </p:attrNameLst>
                                      </p:cBhvr>
                                      <p:tavLst>
                                        <p:tav tm="0">
                                          <p:val>
                                            <p:strVal val="#ppt_x"/>
                                          </p:val>
                                        </p:tav>
                                        <p:tav tm="100000">
                                          <p:val>
                                            <p:strVal val="#ppt_x"/>
                                          </p:val>
                                        </p:tav>
                                      </p:tavLst>
                                    </p:anim>
                                    <p:anim calcmode="lin" valueType="num">
                                      <p:cBhvr>
                                        <p:cTn id="84" dur="1000" fill="hold"/>
                                        <p:tgtEl>
                                          <p:spTgt spid="22"/>
                                        </p:tgtEl>
                                        <p:attrNameLst>
                                          <p:attrName>ppt_y</p:attrName>
                                        </p:attrNameLst>
                                      </p:cBhvr>
                                      <p:tavLst>
                                        <p:tav tm="0">
                                          <p:val>
                                            <p:strVal val="#ppt_y+.1"/>
                                          </p:val>
                                        </p:tav>
                                        <p:tav tm="100000">
                                          <p:val>
                                            <p:strVal val="#ppt_y"/>
                                          </p:val>
                                        </p:tav>
                                      </p:tavLst>
                                    </p:anim>
                                  </p:childTnLst>
                                </p:cTn>
                              </p:par>
                            </p:childTnLst>
                          </p:cTn>
                        </p:par>
                        <p:par>
                          <p:cTn id="85" fill="hold">
                            <p:stCondLst>
                              <p:cond delay="1000"/>
                            </p:stCondLst>
                            <p:childTnLst>
                              <p:par>
                                <p:cTn id="86" presetID="53" presetClass="entr" presetSubtype="16" fill="hold" nodeType="after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p:cTn id="88" dur="500" fill="hold"/>
                                        <p:tgtEl>
                                          <p:spTgt spid="31"/>
                                        </p:tgtEl>
                                        <p:attrNameLst>
                                          <p:attrName>ppt_w</p:attrName>
                                        </p:attrNameLst>
                                      </p:cBhvr>
                                      <p:tavLst>
                                        <p:tav tm="0">
                                          <p:val>
                                            <p:fltVal val="0"/>
                                          </p:val>
                                        </p:tav>
                                        <p:tav tm="100000">
                                          <p:val>
                                            <p:strVal val="#ppt_w"/>
                                          </p:val>
                                        </p:tav>
                                      </p:tavLst>
                                    </p:anim>
                                    <p:anim calcmode="lin" valueType="num">
                                      <p:cBhvr>
                                        <p:cTn id="89" dur="500" fill="hold"/>
                                        <p:tgtEl>
                                          <p:spTgt spid="31"/>
                                        </p:tgtEl>
                                        <p:attrNameLst>
                                          <p:attrName>ppt_h</p:attrName>
                                        </p:attrNameLst>
                                      </p:cBhvr>
                                      <p:tavLst>
                                        <p:tav tm="0">
                                          <p:val>
                                            <p:fltVal val="0"/>
                                          </p:val>
                                        </p:tav>
                                        <p:tav tm="100000">
                                          <p:val>
                                            <p:strVal val="#ppt_h"/>
                                          </p:val>
                                        </p:tav>
                                      </p:tavLst>
                                    </p:anim>
                                    <p:animEffect transition="in" filter="fade">
                                      <p:cBhvr>
                                        <p:cTn id="90" dur="500"/>
                                        <p:tgtEl>
                                          <p:spTgt spid="31"/>
                                        </p:tgtEl>
                                      </p:cBhvr>
                                    </p:animEffect>
                                  </p:childTnLst>
                                </p:cTn>
                              </p:par>
                            </p:childTnLst>
                          </p:cTn>
                        </p:par>
                        <p:par>
                          <p:cTn id="91" fill="hold">
                            <p:stCondLst>
                              <p:cond delay="1500"/>
                            </p:stCondLst>
                            <p:childTnLst>
                              <p:par>
                                <p:cTn id="92" presetID="53" presetClass="entr" presetSubtype="16" fill="hold" nodeType="afterEffect">
                                  <p:stCondLst>
                                    <p:cond delay="0"/>
                                  </p:stCondLst>
                                  <p:childTnLst>
                                    <p:set>
                                      <p:cBhvr>
                                        <p:cTn id="93" dur="1" fill="hold">
                                          <p:stCondLst>
                                            <p:cond delay="0"/>
                                          </p:stCondLst>
                                        </p:cTn>
                                        <p:tgtEl>
                                          <p:spTgt spid="25"/>
                                        </p:tgtEl>
                                        <p:attrNameLst>
                                          <p:attrName>style.visibility</p:attrName>
                                        </p:attrNameLst>
                                      </p:cBhvr>
                                      <p:to>
                                        <p:strVal val="visible"/>
                                      </p:to>
                                    </p:set>
                                    <p:anim calcmode="lin" valueType="num">
                                      <p:cBhvr>
                                        <p:cTn id="94" dur="500" fill="hold"/>
                                        <p:tgtEl>
                                          <p:spTgt spid="25"/>
                                        </p:tgtEl>
                                        <p:attrNameLst>
                                          <p:attrName>ppt_w</p:attrName>
                                        </p:attrNameLst>
                                      </p:cBhvr>
                                      <p:tavLst>
                                        <p:tav tm="0">
                                          <p:val>
                                            <p:fltVal val="0"/>
                                          </p:val>
                                        </p:tav>
                                        <p:tav tm="100000">
                                          <p:val>
                                            <p:strVal val="#ppt_w"/>
                                          </p:val>
                                        </p:tav>
                                      </p:tavLst>
                                    </p:anim>
                                    <p:anim calcmode="lin" valueType="num">
                                      <p:cBhvr>
                                        <p:cTn id="95" dur="500" fill="hold"/>
                                        <p:tgtEl>
                                          <p:spTgt spid="25"/>
                                        </p:tgtEl>
                                        <p:attrNameLst>
                                          <p:attrName>ppt_h</p:attrName>
                                        </p:attrNameLst>
                                      </p:cBhvr>
                                      <p:tavLst>
                                        <p:tav tm="0">
                                          <p:val>
                                            <p:fltVal val="0"/>
                                          </p:val>
                                        </p:tav>
                                        <p:tav tm="100000">
                                          <p:val>
                                            <p:strVal val="#ppt_h"/>
                                          </p:val>
                                        </p:tav>
                                      </p:tavLst>
                                    </p:anim>
                                    <p:animEffect transition="in" filter="fade">
                                      <p:cBhvr>
                                        <p:cTn id="96" dur="500"/>
                                        <p:tgtEl>
                                          <p:spTgt spid="25"/>
                                        </p:tgtEl>
                                      </p:cBhvr>
                                    </p:animEffect>
                                  </p:childTnLst>
                                </p:cTn>
                              </p:par>
                            </p:childTnLst>
                          </p:cTn>
                        </p:par>
                        <p:par>
                          <p:cTn id="97" fill="hold">
                            <p:stCondLst>
                              <p:cond delay="2000"/>
                            </p:stCondLst>
                            <p:childTnLst>
                              <p:par>
                                <p:cTn id="98" presetID="53" presetClass="entr" presetSubtype="16" fill="hold" nodeType="afterEffect">
                                  <p:stCondLst>
                                    <p:cond delay="0"/>
                                  </p:stCondLst>
                                  <p:childTnLst>
                                    <p:set>
                                      <p:cBhvr>
                                        <p:cTn id="99" dur="1" fill="hold">
                                          <p:stCondLst>
                                            <p:cond delay="0"/>
                                          </p:stCondLst>
                                        </p:cTn>
                                        <p:tgtEl>
                                          <p:spTgt spid="38"/>
                                        </p:tgtEl>
                                        <p:attrNameLst>
                                          <p:attrName>style.visibility</p:attrName>
                                        </p:attrNameLst>
                                      </p:cBhvr>
                                      <p:to>
                                        <p:strVal val="visible"/>
                                      </p:to>
                                    </p:set>
                                    <p:anim calcmode="lin" valueType="num">
                                      <p:cBhvr>
                                        <p:cTn id="100" dur="500" fill="hold"/>
                                        <p:tgtEl>
                                          <p:spTgt spid="38"/>
                                        </p:tgtEl>
                                        <p:attrNameLst>
                                          <p:attrName>ppt_w</p:attrName>
                                        </p:attrNameLst>
                                      </p:cBhvr>
                                      <p:tavLst>
                                        <p:tav tm="0">
                                          <p:val>
                                            <p:fltVal val="0"/>
                                          </p:val>
                                        </p:tav>
                                        <p:tav tm="100000">
                                          <p:val>
                                            <p:strVal val="#ppt_w"/>
                                          </p:val>
                                        </p:tav>
                                      </p:tavLst>
                                    </p:anim>
                                    <p:anim calcmode="lin" valueType="num">
                                      <p:cBhvr>
                                        <p:cTn id="101" dur="500" fill="hold"/>
                                        <p:tgtEl>
                                          <p:spTgt spid="38"/>
                                        </p:tgtEl>
                                        <p:attrNameLst>
                                          <p:attrName>ppt_h</p:attrName>
                                        </p:attrNameLst>
                                      </p:cBhvr>
                                      <p:tavLst>
                                        <p:tav tm="0">
                                          <p:val>
                                            <p:fltVal val="0"/>
                                          </p:val>
                                        </p:tav>
                                        <p:tav tm="100000">
                                          <p:val>
                                            <p:strVal val="#ppt_h"/>
                                          </p:val>
                                        </p:tav>
                                      </p:tavLst>
                                    </p:anim>
                                    <p:animEffect transition="in" filter="fade">
                                      <p:cBhvr>
                                        <p:cTn id="102" dur="500"/>
                                        <p:tgtEl>
                                          <p:spTgt spid="38"/>
                                        </p:tgtEl>
                                      </p:cBhvr>
                                    </p:animEffect>
                                  </p:childTnLst>
                                </p:cTn>
                              </p:par>
                            </p:childTnLst>
                          </p:cTn>
                        </p:par>
                        <p:par>
                          <p:cTn id="103" fill="hold">
                            <p:stCondLst>
                              <p:cond delay="2500"/>
                            </p:stCondLst>
                            <p:childTnLst>
                              <p:par>
                                <p:cTn id="104" presetID="53" presetClass="entr" presetSubtype="16" fill="hold" nodeType="afterEffect">
                                  <p:stCondLst>
                                    <p:cond delay="0"/>
                                  </p:stCondLst>
                                  <p:childTnLst>
                                    <p:set>
                                      <p:cBhvr>
                                        <p:cTn id="105" dur="1" fill="hold">
                                          <p:stCondLst>
                                            <p:cond delay="0"/>
                                          </p:stCondLst>
                                        </p:cTn>
                                        <p:tgtEl>
                                          <p:spTgt spid="41"/>
                                        </p:tgtEl>
                                        <p:attrNameLst>
                                          <p:attrName>style.visibility</p:attrName>
                                        </p:attrNameLst>
                                      </p:cBhvr>
                                      <p:to>
                                        <p:strVal val="visible"/>
                                      </p:to>
                                    </p:set>
                                    <p:anim calcmode="lin" valueType="num">
                                      <p:cBhvr>
                                        <p:cTn id="106" dur="500" fill="hold"/>
                                        <p:tgtEl>
                                          <p:spTgt spid="41"/>
                                        </p:tgtEl>
                                        <p:attrNameLst>
                                          <p:attrName>ppt_w</p:attrName>
                                        </p:attrNameLst>
                                      </p:cBhvr>
                                      <p:tavLst>
                                        <p:tav tm="0">
                                          <p:val>
                                            <p:fltVal val="0"/>
                                          </p:val>
                                        </p:tav>
                                        <p:tav tm="100000">
                                          <p:val>
                                            <p:strVal val="#ppt_w"/>
                                          </p:val>
                                        </p:tav>
                                      </p:tavLst>
                                    </p:anim>
                                    <p:anim calcmode="lin" valueType="num">
                                      <p:cBhvr>
                                        <p:cTn id="107" dur="500" fill="hold"/>
                                        <p:tgtEl>
                                          <p:spTgt spid="41"/>
                                        </p:tgtEl>
                                        <p:attrNameLst>
                                          <p:attrName>ppt_h</p:attrName>
                                        </p:attrNameLst>
                                      </p:cBhvr>
                                      <p:tavLst>
                                        <p:tav tm="0">
                                          <p:val>
                                            <p:fltVal val="0"/>
                                          </p:val>
                                        </p:tav>
                                        <p:tav tm="100000">
                                          <p:val>
                                            <p:strVal val="#ppt_h"/>
                                          </p:val>
                                        </p:tav>
                                      </p:tavLst>
                                    </p:anim>
                                    <p:animEffect transition="in" filter="fade">
                                      <p:cBhvr>
                                        <p:cTn id="10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1" grpId="0" animBg="1"/>
      <p:bldP spid="12" grpId="0" animBg="1"/>
      <p:bldP spid="14" grpId="0" animBg="1"/>
      <p:bldP spid="15" grpId="0" animBg="1"/>
      <p:bldP spid="16" grpId="0" animBg="1"/>
      <p:bldP spid="17"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94" y="0"/>
            <a:ext cx="12858044" cy="7232650"/>
          </a:xfrm>
          <a:prstGeom prst="rect">
            <a:avLst/>
          </a:prstGeom>
          <a:blipFill dpi="0" rotWithShape="1">
            <a:blip r:embed="rId3">
              <a:extLst>
                <a:ext uri="{28A0092B-C50C-407E-A947-70E740481C1C}">
                  <a14:useLocalDpi xmlns:a14="http://schemas.microsoft.com/office/drawing/2010/main" val="0"/>
                </a:ext>
              </a:extLst>
            </a:blip>
            <a:srcRect/>
            <a:stretch>
              <a:fillRect l="-15611" r="-156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cxnSp>
        <p:nvCxnSpPr>
          <p:cNvPr id="20" name="直接连接符 19"/>
          <p:cNvCxnSpPr/>
          <p:nvPr/>
        </p:nvCxnSpPr>
        <p:spPr>
          <a:xfrm flipV="1">
            <a:off x="1964879" y="161152"/>
            <a:ext cx="1558846" cy="5098012"/>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948416" y="2121762"/>
            <a:ext cx="1562863" cy="4886627"/>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1153315" y="2571738"/>
            <a:ext cx="2089174" cy="2089174"/>
            <a:chOff x="4023360" y="2438400"/>
            <a:chExt cx="1981200" cy="1981200"/>
          </a:xfrm>
        </p:grpSpPr>
        <p:sp>
          <p:nvSpPr>
            <p:cNvPr id="24" name="椭圆 23"/>
            <p:cNvSpPr/>
            <p:nvPr/>
          </p:nvSpPr>
          <p:spPr>
            <a:xfrm>
              <a:off x="4023360" y="2438400"/>
              <a:ext cx="1981200" cy="1981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5" name="文本框 24"/>
            <p:cNvSpPr txBox="1"/>
            <p:nvPr/>
          </p:nvSpPr>
          <p:spPr>
            <a:xfrm>
              <a:off x="4290060" y="2828836"/>
              <a:ext cx="1447800" cy="1195485"/>
            </a:xfrm>
            <a:prstGeom prst="rect">
              <a:avLst/>
            </a:prstGeom>
            <a:noFill/>
          </p:spPr>
          <p:txBody>
            <a:bodyPr wrap="square" rtlCol="0">
              <a:spAutoFit/>
            </a:bodyPr>
            <a:lstStyle/>
            <a:p>
              <a:pPr algn="ctr"/>
              <a:r>
                <a:rPr lang="en-US" altLang="zh-CN" sz="7592" dirty="0" smtClean="0">
                  <a:solidFill>
                    <a:schemeClr val="bg1"/>
                  </a:solidFill>
                  <a:latin typeface="Arial"/>
                  <a:ea typeface="微软雅黑"/>
                  <a:sym typeface="Arial"/>
                </a:rPr>
                <a:t>04</a:t>
              </a:r>
              <a:endParaRPr lang="zh-CN" altLang="en-US" sz="7592" dirty="0">
                <a:solidFill>
                  <a:schemeClr val="bg1"/>
                </a:solidFill>
                <a:latin typeface="Arial"/>
                <a:ea typeface="微软雅黑"/>
                <a:sym typeface="Arial"/>
              </a:endParaRPr>
            </a:p>
          </p:txBody>
        </p:sp>
      </p:grpSp>
      <p:sp>
        <p:nvSpPr>
          <p:cNvPr id="26" name="文本框 25"/>
          <p:cNvSpPr txBox="1"/>
          <p:nvPr/>
        </p:nvSpPr>
        <p:spPr>
          <a:xfrm>
            <a:off x="3242491" y="3184332"/>
            <a:ext cx="6347875" cy="968607"/>
          </a:xfrm>
          <a:prstGeom prst="rect">
            <a:avLst/>
          </a:prstGeom>
          <a:noFill/>
        </p:spPr>
        <p:txBody>
          <a:bodyPr wrap="square" rtlCol="0">
            <a:spAutoFit/>
          </a:bodyPr>
          <a:lstStyle/>
          <a:p>
            <a:pPr algn="ctr"/>
            <a:r>
              <a:rPr lang="zh-CN" altLang="en-US" sz="5694" dirty="0">
                <a:solidFill>
                  <a:schemeClr val="bg1"/>
                </a:solidFill>
                <a:latin typeface="Arial"/>
                <a:ea typeface="微软雅黑"/>
                <a:sym typeface="Arial"/>
              </a:rPr>
              <a:t>单击此处添加标题</a:t>
            </a:r>
          </a:p>
        </p:txBody>
      </p:sp>
    </p:spTree>
    <p:extLst>
      <p:ext uri="{BB962C8B-B14F-4D97-AF65-F5344CB8AC3E}">
        <p14:creationId xmlns:p14="http://schemas.microsoft.com/office/powerpoint/2010/main" val="1666270825"/>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94" y="0"/>
            <a:ext cx="12858044" cy="7232650"/>
          </a:xfrm>
          <a:prstGeom prst="rect">
            <a:avLst/>
          </a:prstGeom>
          <a:blipFill dpi="0" rotWithShape="1">
            <a:blip r:embed="rId15">
              <a:extLst>
                <a:ext uri="{28A0092B-C50C-407E-A947-70E740481C1C}">
                  <a14:useLocalDpi xmlns:a14="http://schemas.microsoft.com/office/drawing/2010/main" val="0"/>
                </a:ext>
              </a:extLst>
            </a:blip>
            <a:srcRect/>
            <a:stretch>
              <a:fillRect l="-15611" r="-156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cxnSp>
        <p:nvCxnSpPr>
          <p:cNvPr id="11" name="直接连接符 10"/>
          <p:cNvCxnSpPr/>
          <p:nvPr/>
        </p:nvCxnSpPr>
        <p:spPr>
          <a:xfrm flipV="1">
            <a:off x="1892871" y="161152"/>
            <a:ext cx="1558846" cy="5098012"/>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876408" y="2121762"/>
            <a:ext cx="1562863" cy="4886627"/>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081307" y="2571738"/>
            <a:ext cx="2089174" cy="2089173"/>
            <a:chOff x="4023360" y="2438400"/>
            <a:chExt cx="1981200" cy="1981200"/>
          </a:xfrm>
        </p:grpSpPr>
        <p:sp>
          <p:nvSpPr>
            <p:cNvPr id="14" name="椭圆 13"/>
            <p:cNvSpPr/>
            <p:nvPr/>
          </p:nvSpPr>
          <p:spPr>
            <a:xfrm>
              <a:off x="4023360" y="2438400"/>
              <a:ext cx="1981200" cy="1981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5" name="文本框 14"/>
            <p:cNvSpPr txBox="1"/>
            <p:nvPr/>
          </p:nvSpPr>
          <p:spPr>
            <a:xfrm>
              <a:off x="4290060" y="2582163"/>
              <a:ext cx="1447800" cy="1663658"/>
            </a:xfrm>
            <a:prstGeom prst="rect">
              <a:avLst/>
            </a:prstGeom>
            <a:noFill/>
          </p:spPr>
          <p:txBody>
            <a:bodyPr wrap="square" rtlCol="0">
              <a:spAutoFit/>
            </a:bodyPr>
            <a:lstStyle/>
            <a:p>
              <a:pPr algn="ctr"/>
              <a:r>
                <a:rPr lang="zh-CN" altLang="en-US" sz="5400" dirty="0" smtClean="0">
                  <a:solidFill>
                    <a:schemeClr val="bg1"/>
                  </a:solidFill>
                  <a:latin typeface="Arial"/>
                  <a:ea typeface="微软雅黑"/>
                  <a:sym typeface="Arial"/>
                </a:rPr>
                <a:t>目录</a:t>
              </a:r>
              <a:endParaRPr lang="zh-CN" altLang="en-US" sz="5400" dirty="0">
                <a:solidFill>
                  <a:schemeClr val="bg1"/>
                </a:solidFill>
                <a:latin typeface="Arial"/>
                <a:ea typeface="微软雅黑"/>
                <a:sym typeface="Arial"/>
              </a:endParaRPr>
            </a:p>
          </p:txBody>
        </p:sp>
      </p:grpSp>
      <p:sp>
        <p:nvSpPr>
          <p:cNvPr id="16" name="MH_Number_1" descr="#wm#_48_07_*Z">
            <a:hlinkClick r:id="rId16" action="ppaction://hlinksldjump"/>
          </p:cNvPr>
          <p:cNvSpPr>
            <a:spLocks noChangeArrowheads="1"/>
          </p:cNvSpPr>
          <p:nvPr>
            <p:custDataLst>
              <p:tags r:id="rId1"/>
            </p:custDataLst>
          </p:nvPr>
        </p:nvSpPr>
        <p:spPr bwMode="auto">
          <a:xfrm>
            <a:off x="3708422" y="2618680"/>
            <a:ext cx="556466" cy="557650"/>
          </a:xfrm>
          <a:prstGeom prst="ellipse">
            <a:avLst/>
          </a:prstGeom>
          <a:solidFill>
            <a:schemeClr val="accent1">
              <a:alpha val="80000"/>
            </a:schemeClr>
          </a:solidFill>
          <a:ln>
            <a:noFill/>
          </a:ln>
          <a:effectLst/>
        </p:spPr>
        <p:txBody>
          <a:bodyPr wrap="none" anchor="ctr">
            <a:noAutofit/>
          </a:bodyP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fontAlgn="base">
              <a:spcBef>
                <a:spcPct val="0"/>
              </a:spcBef>
              <a:spcAft>
                <a:spcPct val="0"/>
              </a:spcAft>
              <a:buNone/>
              <a:defRPr/>
            </a:pPr>
            <a:r>
              <a:rPr lang="en-US" altLang="zh-CN" sz="2531" b="1" kern="0" dirty="0">
                <a:solidFill>
                  <a:srgbClr val="FFFFFF"/>
                </a:solidFill>
                <a:latin typeface="Arial"/>
                <a:ea typeface="微软雅黑"/>
                <a:cs typeface="+mn-ea"/>
                <a:sym typeface="Arial"/>
              </a:rPr>
              <a:t>1</a:t>
            </a:r>
            <a:endParaRPr lang="zh-CN" altLang="zh-CN" sz="2531" b="1" kern="0" dirty="0">
              <a:solidFill>
                <a:srgbClr val="FFFFFF"/>
              </a:solidFill>
              <a:latin typeface="Arial"/>
              <a:ea typeface="微软雅黑"/>
              <a:cs typeface="+mn-ea"/>
              <a:sym typeface="Arial"/>
            </a:endParaRPr>
          </a:p>
        </p:txBody>
      </p:sp>
      <p:sp>
        <p:nvSpPr>
          <p:cNvPr id="19" name="MH_Others_1" descr="#wm#_48_07_*Z"/>
          <p:cNvSpPr>
            <a:spLocks noChangeArrowheads="1"/>
          </p:cNvSpPr>
          <p:nvPr>
            <p:custDataLst>
              <p:tags r:id="rId2"/>
            </p:custDataLst>
          </p:nvPr>
        </p:nvSpPr>
        <p:spPr bwMode="auto">
          <a:xfrm>
            <a:off x="3665150" y="3013478"/>
            <a:ext cx="249807" cy="250340"/>
          </a:xfrm>
          <a:prstGeom prst="ellipse">
            <a:avLst/>
          </a:prstGeom>
          <a:solidFill>
            <a:schemeClr val="accent1">
              <a:alpha val="59000"/>
            </a:schemeClr>
          </a:solidFill>
          <a:ln>
            <a:noFill/>
          </a:ln>
          <a:effectLst/>
        </p:spPr>
        <p:txBody>
          <a:bodyPr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fontAlgn="base">
              <a:spcBef>
                <a:spcPct val="0"/>
              </a:spcBef>
              <a:spcAft>
                <a:spcPct val="0"/>
              </a:spcAft>
              <a:buNone/>
              <a:defRPr/>
            </a:pPr>
            <a:endParaRPr lang="zh-CN" altLang="zh-CN" sz="1107" kern="0">
              <a:solidFill>
                <a:srgbClr val="FFFFFF"/>
              </a:solidFill>
              <a:latin typeface="Arial"/>
              <a:ea typeface="微软雅黑"/>
              <a:cs typeface="+mn-ea"/>
              <a:sym typeface="Arial"/>
            </a:endParaRPr>
          </a:p>
        </p:txBody>
      </p:sp>
      <p:sp>
        <p:nvSpPr>
          <p:cNvPr id="22" name="PA_MH_Entry_1">
            <a:hlinkClick r:id="rId16" action="ppaction://hlinksldjump"/>
          </p:cNvPr>
          <p:cNvSpPr txBox="1"/>
          <p:nvPr>
            <p:custDataLst>
              <p:tags r:id="rId3"/>
            </p:custDataLst>
          </p:nvPr>
        </p:nvSpPr>
        <p:spPr>
          <a:xfrm>
            <a:off x="4560676" y="2563255"/>
            <a:ext cx="5915776" cy="650378"/>
          </a:xfrm>
          <a:prstGeom prst="rect">
            <a:avLst/>
          </a:prstGeom>
          <a:noFill/>
        </p:spPr>
        <p:txBody>
          <a:bodyPr wrap="square" lIns="0" tIns="0" rIns="0" bIns="0" rtlCol="0" anchor="ctr" anchorCtr="0">
            <a:normAutofit/>
          </a:bodyPr>
          <a:lstStyle/>
          <a:p>
            <a:r>
              <a:rPr lang="zh-CN" altLang="en-US" sz="3375" spc="633" dirty="0" smtClean="0">
                <a:solidFill>
                  <a:schemeClr val="bg1"/>
                </a:solidFill>
                <a:latin typeface="Arial"/>
                <a:ea typeface="微软雅黑"/>
                <a:cs typeface="+mn-ea"/>
                <a:sym typeface="Arial"/>
              </a:rPr>
              <a:t>添加标题文字</a:t>
            </a:r>
            <a:endParaRPr lang="zh-CN" altLang="en-US" sz="3375" spc="633" dirty="0">
              <a:solidFill>
                <a:schemeClr val="bg1"/>
              </a:solidFill>
              <a:latin typeface="Arial"/>
              <a:ea typeface="微软雅黑"/>
              <a:cs typeface="+mn-ea"/>
              <a:sym typeface="Arial"/>
            </a:endParaRPr>
          </a:p>
        </p:txBody>
      </p:sp>
      <p:sp>
        <p:nvSpPr>
          <p:cNvPr id="27" name="MH_Number_2" descr="#wm#_48_07_*Z">
            <a:hlinkClick r:id="rId17" action="ppaction://hlinksldjump"/>
          </p:cNvPr>
          <p:cNvSpPr>
            <a:spLocks noChangeArrowheads="1"/>
          </p:cNvSpPr>
          <p:nvPr>
            <p:custDataLst>
              <p:tags r:id="rId4"/>
            </p:custDataLst>
          </p:nvPr>
        </p:nvSpPr>
        <p:spPr bwMode="auto">
          <a:xfrm>
            <a:off x="3708422" y="3799002"/>
            <a:ext cx="556466" cy="557650"/>
          </a:xfrm>
          <a:prstGeom prst="ellipse">
            <a:avLst/>
          </a:prstGeom>
          <a:solidFill>
            <a:schemeClr val="accent1">
              <a:alpha val="80000"/>
            </a:schemeClr>
          </a:solidFill>
          <a:ln>
            <a:noFill/>
          </a:ln>
          <a:effectLst/>
        </p:spPr>
        <p:txBody>
          <a:bodyPr wrap="none" anchor="ctr">
            <a:noAutofit/>
          </a:bodyP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fontAlgn="base">
              <a:spcBef>
                <a:spcPct val="0"/>
              </a:spcBef>
              <a:spcAft>
                <a:spcPct val="0"/>
              </a:spcAft>
              <a:buNone/>
              <a:defRPr/>
            </a:pPr>
            <a:r>
              <a:rPr lang="en-US" altLang="zh-CN" sz="2531" b="1" kern="0" dirty="0">
                <a:solidFill>
                  <a:srgbClr val="FFFFFF"/>
                </a:solidFill>
                <a:latin typeface="Arial"/>
                <a:ea typeface="微软雅黑"/>
                <a:cs typeface="+mn-ea"/>
                <a:sym typeface="Arial"/>
              </a:rPr>
              <a:t>2</a:t>
            </a:r>
            <a:endParaRPr lang="zh-CN" altLang="zh-CN" sz="2531" b="1" kern="0" dirty="0">
              <a:solidFill>
                <a:srgbClr val="FFFFFF"/>
              </a:solidFill>
              <a:latin typeface="Arial"/>
              <a:ea typeface="微软雅黑"/>
              <a:cs typeface="+mn-ea"/>
              <a:sym typeface="Arial"/>
            </a:endParaRPr>
          </a:p>
        </p:txBody>
      </p:sp>
      <p:sp>
        <p:nvSpPr>
          <p:cNvPr id="28" name="MH_Others_2" descr="#wm#_48_07_*Z"/>
          <p:cNvSpPr>
            <a:spLocks noChangeArrowheads="1"/>
          </p:cNvSpPr>
          <p:nvPr>
            <p:custDataLst>
              <p:tags r:id="rId5"/>
            </p:custDataLst>
          </p:nvPr>
        </p:nvSpPr>
        <p:spPr bwMode="auto">
          <a:xfrm>
            <a:off x="3665150" y="4193799"/>
            <a:ext cx="249807" cy="250340"/>
          </a:xfrm>
          <a:prstGeom prst="ellipse">
            <a:avLst/>
          </a:prstGeom>
          <a:solidFill>
            <a:schemeClr val="accent1">
              <a:alpha val="59000"/>
            </a:schemeClr>
          </a:solidFill>
          <a:ln>
            <a:noFill/>
          </a:ln>
          <a:effectLst/>
        </p:spPr>
        <p:txBody>
          <a:bodyPr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fontAlgn="base">
              <a:spcBef>
                <a:spcPct val="0"/>
              </a:spcBef>
              <a:spcAft>
                <a:spcPct val="0"/>
              </a:spcAft>
              <a:buNone/>
              <a:defRPr/>
            </a:pPr>
            <a:endParaRPr lang="zh-CN" altLang="zh-CN" sz="1107" kern="0">
              <a:solidFill>
                <a:srgbClr val="FFFFFF"/>
              </a:solidFill>
              <a:latin typeface="Arial"/>
              <a:ea typeface="微软雅黑"/>
              <a:cs typeface="+mn-ea"/>
              <a:sym typeface="Arial"/>
            </a:endParaRPr>
          </a:p>
        </p:txBody>
      </p:sp>
      <p:sp>
        <p:nvSpPr>
          <p:cNvPr id="29" name="PA_MH_Entry_2">
            <a:hlinkClick r:id="rId17" action="ppaction://hlinksldjump"/>
          </p:cNvPr>
          <p:cNvSpPr txBox="1"/>
          <p:nvPr>
            <p:custDataLst>
              <p:tags r:id="rId6"/>
            </p:custDataLst>
          </p:nvPr>
        </p:nvSpPr>
        <p:spPr>
          <a:xfrm>
            <a:off x="4560676" y="3743577"/>
            <a:ext cx="5915776" cy="650378"/>
          </a:xfrm>
          <a:prstGeom prst="rect">
            <a:avLst/>
          </a:prstGeom>
          <a:noFill/>
        </p:spPr>
        <p:txBody>
          <a:bodyPr wrap="square" lIns="0" tIns="0" rIns="0" bIns="0" rtlCol="0" anchor="ctr" anchorCtr="0">
            <a:normAutofit/>
          </a:bodyPr>
          <a:lstStyle/>
          <a:p>
            <a:r>
              <a:rPr lang="zh-CN" altLang="en-US" sz="3375" spc="633" dirty="0">
                <a:solidFill>
                  <a:schemeClr val="bg1"/>
                </a:solidFill>
                <a:latin typeface="Arial"/>
                <a:ea typeface="微软雅黑"/>
                <a:cs typeface="+mn-ea"/>
                <a:sym typeface="Arial"/>
              </a:rPr>
              <a:t>添加标题文字</a:t>
            </a:r>
          </a:p>
        </p:txBody>
      </p:sp>
      <p:sp>
        <p:nvSpPr>
          <p:cNvPr id="30" name="MH_Number_3" descr="#wm#_48_07_*Z">
            <a:hlinkClick r:id="rId18" action="ppaction://hlinksldjump"/>
          </p:cNvPr>
          <p:cNvSpPr>
            <a:spLocks noChangeArrowheads="1"/>
          </p:cNvSpPr>
          <p:nvPr>
            <p:custDataLst>
              <p:tags r:id="rId7"/>
            </p:custDataLst>
          </p:nvPr>
        </p:nvSpPr>
        <p:spPr bwMode="auto">
          <a:xfrm>
            <a:off x="3708422" y="4979324"/>
            <a:ext cx="556466" cy="557650"/>
          </a:xfrm>
          <a:prstGeom prst="ellipse">
            <a:avLst/>
          </a:prstGeom>
          <a:solidFill>
            <a:schemeClr val="accent1">
              <a:alpha val="80000"/>
            </a:schemeClr>
          </a:solidFill>
          <a:ln>
            <a:noFill/>
          </a:ln>
          <a:effectLst/>
        </p:spPr>
        <p:txBody>
          <a:bodyPr wrap="none" anchor="ctr">
            <a:noAutofit/>
          </a:bodyP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fontAlgn="base">
              <a:spcBef>
                <a:spcPct val="0"/>
              </a:spcBef>
              <a:spcAft>
                <a:spcPct val="0"/>
              </a:spcAft>
              <a:buNone/>
              <a:defRPr/>
            </a:pPr>
            <a:r>
              <a:rPr lang="en-US" altLang="zh-CN" sz="2531" b="1" kern="0">
                <a:solidFill>
                  <a:srgbClr val="FFFFFF"/>
                </a:solidFill>
                <a:latin typeface="Arial"/>
                <a:ea typeface="微软雅黑"/>
                <a:cs typeface="+mn-ea"/>
                <a:sym typeface="Arial"/>
              </a:rPr>
              <a:t>3</a:t>
            </a:r>
            <a:endParaRPr lang="zh-CN" altLang="zh-CN" sz="2531" b="1" kern="0">
              <a:solidFill>
                <a:srgbClr val="FFFFFF"/>
              </a:solidFill>
              <a:latin typeface="Arial"/>
              <a:ea typeface="微软雅黑"/>
              <a:cs typeface="+mn-ea"/>
              <a:sym typeface="Arial"/>
            </a:endParaRPr>
          </a:p>
        </p:txBody>
      </p:sp>
      <p:sp>
        <p:nvSpPr>
          <p:cNvPr id="31" name="MH_Others_3" descr="#wm#_48_07_*Z"/>
          <p:cNvSpPr>
            <a:spLocks noChangeArrowheads="1"/>
          </p:cNvSpPr>
          <p:nvPr>
            <p:custDataLst>
              <p:tags r:id="rId8"/>
            </p:custDataLst>
          </p:nvPr>
        </p:nvSpPr>
        <p:spPr bwMode="auto">
          <a:xfrm>
            <a:off x="3665150" y="5374122"/>
            <a:ext cx="249807" cy="250340"/>
          </a:xfrm>
          <a:prstGeom prst="ellipse">
            <a:avLst/>
          </a:prstGeom>
          <a:solidFill>
            <a:schemeClr val="accent1">
              <a:alpha val="59000"/>
            </a:schemeClr>
          </a:solidFill>
          <a:ln>
            <a:noFill/>
          </a:ln>
          <a:effectLst/>
        </p:spPr>
        <p:txBody>
          <a:bodyPr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fontAlgn="base">
              <a:spcBef>
                <a:spcPct val="0"/>
              </a:spcBef>
              <a:spcAft>
                <a:spcPct val="0"/>
              </a:spcAft>
              <a:buNone/>
              <a:defRPr/>
            </a:pPr>
            <a:endParaRPr lang="zh-CN" altLang="zh-CN" sz="1107" kern="0">
              <a:solidFill>
                <a:srgbClr val="FFFFFF"/>
              </a:solidFill>
              <a:latin typeface="Arial"/>
              <a:ea typeface="微软雅黑"/>
              <a:cs typeface="+mn-ea"/>
              <a:sym typeface="Arial"/>
            </a:endParaRPr>
          </a:p>
        </p:txBody>
      </p:sp>
      <p:sp>
        <p:nvSpPr>
          <p:cNvPr id="32" name="PA_MH_Entry_3">
            <a:hlinkClick r:id="rId18" action="ppaction://hlinksldjump"/>
          </p:cNvPr>
          <p:cNvSpPr txBox="1"/>
          <p:nvPr>
            <p:custDataLst>
              <p:tags r:id="rId9"/>
            </p:custDataLst>
          </p:nvPr>
        </p:nvSpPr>
        <p:spPr>
          <a:xfrm>
            <a:off x="4560676" y="4923899"/>
            <a:ext cx="5915776" cy="650378"/>
          </a:xfrm>
          <a:prstGeom prst="rect">
            <a:avLst/>
          </a:prstGeom>
          <a:noFill/>
        </p:spPr>
        <p:txBody>
          <a:bodyPr wrap="square" lIns="0" tIns="0" rIns="0" bIns="0" rtlCol="0" anchor="ctr" anchorCtr="0">
            <a:normAutofit/>
          </a:bodyPr>
          <a:lstStyle/>
          <a:p>
            <a:r>
              <a:rPr lang="zh-CN" altLang="en-US" sz="3375" spc="633" dirty="0">
                <a:solidFill>
                  <a:schemeClr val="bg1"/>
                </a:solidFill>
                <a:latin typeface="Arial"/>
                <a:ea typeface="微软雅黑"/>
                <a:cs typeface="+mn-ea"/>
                <a:sym typeface="Arial"/>
              </a:rPr>
              <a:t>添加标题文字</a:t>
            </a:r>
          </a:p>
        </p:txBody>
      </p:sp>
      <p:sp>
        <p:nvSpPr>
          <p:cNvPr id="33" name="MH_Number_4" descr="#wm#_48_07_*Z">
            <a:hlinkClick r:id="rId19" action="ppaction://hlinksldjump"/>
          </p:cNvPr>
          <p:cNvSpPr>
            <a:spLocks noChangeArrowheads="1"/>
          </p:cNvSpPr>
          <p:nvPr>
            <p:custDataLst>
              <p:tags r:id="rId10"/>
            </p:custDataLst>
          </p:nvPr>
        </p:nvSpPr>
        <p:spPr bwMode="auto">
          <a:xfrm>
            <a:off x="3708422" y="6159647"/>
            <a:ext cx="556466" cy="557650"/>
          </a:xfrm>
          <a:prstGeom prst="ellipse">
            <a:avLst/>
          </a:prstGeom>
          <a:solidFill>
            <a:schemeClr val="accent1">
              <a:alpha val="80000"/>
            </a:schemeClr>
          </a:solidFill>
          <a:ln>
            <a:noFill/>
          </a:ln>
          <a:effectLst/>
        </p:spPr>
        <p:txBody>
          <a:bodyPr wrap="none" anchor="ctr">
            <a:noAutofit/>
          </a:bodyP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algn="ctr" fontAlgn="base">
              <a:spcBef>
                <a:spcPct val="0"/>
              </a:spcBef>
              <a:spcAft>
                <a:spcPct val="0"/>
              </a:spcAft>
              <a:buNone/>
              <a:defRPr/>
            </a:pPr>
            <a:r>
              <a:rPr lang="en-US" altLang="zh-CN" sz="2531" b="1" kern="0" dirty="0">
                <a:solidFill>
                  <a:srgbClr val="FFFFFF"/>
                </a:solidFill>
                <a:latin typeface="Arial"/>
                <a:ea typeface="微软雅黑"/>
                <a:cs typeface="+mn-ea"/>
                <a:sym typeface="Arial"/>
              </a:rPr>
              <a:t>4</a:t>
            </a:r>
            <a:endParaRPr lang="zh-CN" altLang="zh-CN" sz="2531" b="1" kern="0" dirty="0">
              <a:solidFill>
                <a:srgbClr val="FFFFFF"/>
              </a:solidFill>
              <a:latin typeface="Arial"/>
              <a:ea typeface="微软雅黑"/>
              <a:cs typeface="+mn-ea"/>
              <a:sym typeface="Arial"/>
            </a:endParaRPr>
          </a:p>
        </p:txBody>
      </p:sp>
      <p:sp>
        <p:nvSpPr>
          <p:cNvPr id="34" name="MH_Others_4" descr="#wm#_48_07_*Z"/>
          <p:cNvSpPr>
            <a:spLocks noChangeArrowheads="1"/>
          </p:cNvSpPr>
          <p:nvPr>
            <p:custDataLst>
              <p:tags r:id="rId11"/>
            </p:custDataLst>
          </p:nvPr>
        </p:nvSpPr>
        <p:spPr bwMode="auto">
          <a:xfrm>
            <a:off x="3665150" y="6554444"/>
            <a:ext cx="249807" cy="250340"/>
          </a:xfrm>
          <a:prstGeom prst="ellipse">
            <a:avLst/>
          </a:prstGeom>
          <a:solidFill>
            <a:schemeClr val="accent1">
              <a:alpha val="59000"/>
            </a:schemeClr>
          </a:solidFill>
          <a:ln>
            <a:noFill/>
          </a:ln>
          <a:effectLst/>
        </p:spPr>
        <p:txBody>
          <a:bodyPr anchor="ctr"/>
          <a:lstStyle>
            <a:lvl1pPr>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1pPr>
            <a:lvl2pPr marL="742950" indent="-28575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2pPr>
            <a:lvl3pPr marL="11430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3pPr>
            <a:lvl4pPr marL="16002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bg1"/>
                </a:solidFill>
                <a:latin typeface="Arial" panose="020B0604020202020204" pitchFamily="34" charset="0"/>
                <a:ea typeface="黑体" panose="02010609060101010101" pitchFamily="49" charset="-122"/>
                <a:sym typeface="Arial" panose="020B0604020202020204" pitchFamily="34" charset="0"/>
              </a:defRPr>
            </a:lvl9pPr>
          </a:lstStyle>
          <a:p>
            <a:pPr fontAlgn="base">
              <a:spcBef>
                <a:spcPct val="0"/>
              </a:spcBef>
              <a:spcAft>
                <a:spcPct val="0"/>
              </a:spcAft>
              <a:buNone/>
              <a:defRPr/>
            </a:pPr>
            <a:endParaRPr lang="zh-CN" altLang="zh-CN" sz="1107" kern="0">
              <a:solidFill>
                <a:srgbClr val="FFFFFF"/>
              </a:solidFill>
              <a:latin typeface="Arial"/>
              <a:ea typeface="微软雅黑"/>
              <a:cs typeface="+mn-ea"/>
              <a:sym typeface="Arial"/>
            </a:endParaRPr>
          </a:p>
        </p:txBody>
      </p:sp>
      <p:sp>
        <p:nvSpPr>
          <p:cNvPr id="35" name="PA_MH_Entry_4">
            <a:hlinkClick r:id="rId19" action="ppaction://hlinksldjump"/>
          </p:cNvPr>
          <p:cNvSpPr txBox="1"/>
          <p:nvPr>
            <p:custDataLst>
              <p:tags r:id="rId12"/>
            </p:custDataLst>
          </p:nvPr>
        </p:nvSpPr>
        <p:spPr>
          <a:xfrm>
            <a:off x="4560676" y="6104223"/>
            <a:ext cx="5915776" cy="650378"/>
          </a:xfrm>
          <a:prstGeom prst="rect">
            <a:avLst/>
          </a:prstGeom>
          <a:noFill/>
        </p:spPr>
        <p:txBody>
          <a:bodyPr wrap="square" lIns="0" tIns="0" rIns="0" bIns="0" rtlCol="0" anchor="ctr" anchorCtr="0">
            <a:normAutofit/>
          </a:bodyPr>
          <a:lstStyle/>
          <a:p>
            <a:r>
              <a:rPr lang="zh-CN" altLang="en-US" sz="3375" spc="633" dirty="0">
                <a:solidFill>
                  <a:schemeClr val="bg1"/>
                </a:solidFill>
                <a:latin typeface="Arial"/>
                <a:ea typeface="微软雅黑"/>
                <a:cs typeface="+mn-ea"/>
                <a:sym typeface="Arial"/>
              </a:rPr>
              <a:t>添加标题文字</a:t>
            </a:r>
          </a:p>
        </p:txBody>
      </p:sp>
    </p:spTree>
    <p:extLst>
      <p:ext uri="{BB962C8B-B14F-4D97-AF65-F5344CB8AC3E}">
        <p14:creationId xmlns:p14="http://schemas.microsoft.com/office/powerpoint/2010/main" val="707512616"/>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1"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41" presetClass="entr" presetSubtype="0" fill="hold" grpId="0" nodeType="clickEffect">
                                  <p:stCondLst>
                                    <p:cond delay="0"/>
                                  </p:stCondLst>
                                  <p:iterate type="lt">
                                    <p:tmPct val="10000"/>
                                  </p:iterate>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22"/>
                                        </p:tgtEl>
                                        <p:attrNameLst>
                                          <p:attrName>ppt_y</p:attrName>
                                        </p:attrNameLst>
                                      </p:cBhvr>
                                      <p:tavLst>
                                        <p:tav tm="0">
                                          <p:val>
                                            <p:strVal val="#ppt_y"/>
                                          </p:val>
                                        </p:tav>
                                        <p:tav tm="100000">
                                          <p:val>
                                            <p:strVal val="#ppt_y"/>
                                          </p:val>
                                        </p:tav>
                                      </p:tavLst>
                                    </p:anim>
                                    <p:anim calcmode="lin" valueType="num">
                                      <p:cBhvr>
                                        <p:cTn id="31"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41" presetClass="entr" presetSubtype="0" fill="hold" grpId="0" nodeType="clickEffect">
                                  <p:stCondLst>
                                    <p:cond delay="0"/>
                                  </p:stCondLst>
                                  <p:iterate type="lt">
                                    <p:tmPct val="10000"/>
                                  </p:iterate>
                                  <p:childTnLst>
                                    <p:set>
                                      <p:cBhvr>
                                        <p:cTn id="45" dur="1" fill="hold">
                                          <p:stCondLst>
                                            <p:cond delay="0"/>
                                          </p:stCondLst>
                                        </p:cTn>
                                        <p:tgtEl>
                                          <p:spTgt spid="29"/>
                                        </p:tgtEl>
                                        <p:attrNameLst>
                                          <p:attrName>style.visibility</p:attrName>
                                        </p:attrNameLst>
                                      </p:cBhvr>
                                      <p:to>
                                        <p:strVal val="visible"/>
                                      </p:to>
                                    </p:set>
                                    <p:anim calcmode="lin" valueType="num">
                                      <p:cBhvr>
                                        <p:cTn id="4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29"/>
                                        </p:tgtEl>
                                        <p:attrNameLst>
                                          <p:attrName>ppt_y</p:attrName>
                                        </p:attrNameLst>
                                      </p:cBhvr>
                                      <p:tavLst>
                                        <p:tav tm="0">
                                          <p:val>
                                            <p:strVal val="#ppt_y"/>
                                          </p:val>
                                        </p:tav>
                                        <p:tav tm="100000">
                                          <p:val>
                                            <p:strVal val="#ppt_y"/>
                                          </p:val>
                                        </p:tav>
                                      </p:tavLst>
                                    </p:anim>
                                    <p:anim calcmode="lin" valueType="num">
                                      <p:cBhvr>
                                        <p:cTn id="4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41" presetClass="entr" presetSubtype="0" fill="hold" grpId="0" nodeType="clickEffect">
                                  <p:stCondLst>
                                    <p:cond delay="0"/>
                                  </p:stCondLst>
                                  <p:iterate type="lt">
                                    <p:tmPct val="10000"/>
                                  </p:iterate>
                                  <p:childTnLst>
                                    <p:set>
                                      <p:cBhvr>
                                        <p:cTn id="62" dur="1" fill="hold">
                                          <p:stCondLst>
                                            <p:cond delay="0"/>
                                          </p:stCondLst>
                                        </p:cTn>
                                        <p:tgtEl>
                                          <p:spTgt spid="32"/>
                                        </p:tgtEl>
                                        <p:attrNameLst>
                                          <p:attrName>style.visibility</p:attrName>
                                        </p:attrNameLst>
                                      </p:cBhvr>
                                      <p:to>
                                        <p:strVal val="visible"/>
                                      </p:to>
                                    </p:set>
                                    <p:anim calcmode="lin" valueType="num">
                                      <p:cBhvr>
                                        <p:cTn id="63"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32"/>
                                        </p:tgtEl>
                                        <p:attrNameLst>
                                          <p:attrName>ppt_y</p:attrName>
                                        </p:attrNameLst>
                                      </p:cBhvr>
                                      <p:tavLst>
                                        <p:tav tm="0">
                                          <p:val>
                                            <p:strVal val="#ppt_y"/>
                                          </p:val>
                                        </p:tav>
                                        <p:tav tm="100000">
                                          <p:val>
                                            <p:strVal val="#ppt_y"/>
                                          </p:val>
                                        </p:tav>
                                      </p:tavLst>
                                    </p:anim>
                                    <p:anim calcmode="lin" valueType="num">
                                      <p:cBhvr>
                                        <p:cTn id="65"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childTnLst>
                          </p:cTn>
                        </p:par>
                      </p:childTnLst>
                    </p:cTn>
                  </p:par>
                  <p:par>
                    <p:cTn id="76" fill="hold">
                      <p:stCondLst>
                        <p:cond delay="indefinite"/>
                      </p:stCondLst>
                      <p:childTnLst>
                        <p:par>
                          <p:cTn id="77" fill="hold">
                            <p:stCondLst>
                              <p:cond delay="0"/>
                            </p:stCondLst>
                            <p:childTnLst>
                              <p:par>
                                <p:cTn id="78" presetID="41" presetClass="entr" presetSubtype="0" fill="hold" grpId="0" nodeType="clickEffect">
                                  <p:stCondLst>
                                    <p:cond delay="0"/>
                                  </p:stCondLst>
                                  <p:iterate type="lt">
                                    <p:tmPct val="10000"/>
                                  </p:iterate>
                                  <p:childTnLst>
                                    <p:set>
                                      <p:cBhvr>
                                        <p:cTn id="79" dur="1" fill="hold">
                                          <p:stCondLst>
                                            <p:cond delay="0"/>
                                          </p:stCondLst>
                                        </p:cTn>
                                        <p:tgtEl>
                                          <p:spTgt spid="35"/>
                                        </p:tgtEl>
                                        <p:attrNameLst>
                                          <p:attrName>style.visibility</p:attrName>
                                        </p:attrNameLst>
                                      </p:cBhvr>
                                      <p:to>
                                        <p:strVal val="visible"/>
                                      </p:to>
                                    </p:set>
                                    <p:anim calcmode="lin" valueType="num">
                                      <p:cBhvr>
                                        <p:cTn id="80"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1" dur="500" fill="hold"/>
                                        <p:tgtEl>
                                          <p:spTgt spid="35"/>
                                        </p:tgtEl>
                                        <p:attrNameLst>
                                          <p:attrName>ppt_y</p:attrName>
                                        </p:attrNameLst>
                                      </p:cBhvr>
                                      <p:tavLst>
                                        <p:tav tm="0">
                                          <p:val>
                                            <p:strVal val="#ppt_y"/>
                                          </p:val>
                                        </p:tav>
                                        <p:tav tm="100000">
                                          <p:val>
                                            <p:strVal val="#ppt_y"/>
                                          </p:val>
                                        </p:tav>
                                      </p:tavLst>
                                    </p:anim>
                                    <p:anim calcmode="lin" valueType="num">
                                      <p:cBhvr>
                                        <p:cTn id="82"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83"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84" dur="500" tmFilter="0,0; .5, 1; 1, 1"/>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2" grpId="0"/>
      <p:bldP spid="27" grpId="0" animBg="1"/>
      <p:bldP spid="28" grpId="0" animBg="1"/>
      <p:bldP spid="29" grpId="0"/>
      <p:bldP spid="30" grpId="0" animBg="1"/>
      <p:bldP spid="31" grpId="0" animBg="1"/>
      <p:bldP spid="32" grpId="0"/>
      <p:bldP spid="33" grpId="0" animBg="1"/>
      <p:bldP spid="34" grpId="0" animBg="1"/>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5"/>
          <p:cNvGrpSpPr/>
          <p:nvPr/>
        </p:nvGrpSpPr>
        <p:grpSpPr>
          <a:xfrm>
            <a:off x="1800308" y="3977932"/>
            <a:ext cx="1964422" cy="420825"/>
            <a:chOff x="769938" y="2456536"/>
            <a:chExt cx="1613466" cy="345642"/>
          </a:xfrm>
        </p:grpSpPr>
        <p:sp>
          <p:nvSpPr>
            <p:cNvPr id="33" name="Notched Right Arrow 32"/>
            <p:cNvSpPr/>
            <p:nvPr/>
          </p:nvSpPr>
          <p:spPr>
            <a:xfrm>
              <a:off x="769938" y="2456536"/>
              <a:ext cx="1613466" cy="345642"/>
            </a:xfrm>
            <a:prstGeom prst="notchedRightArrow">
              <a:avLst>
                <a:gd name="adj1" fmla="val 100000"/>
                <a:gd name="adj2" fmla="val 910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35" name="Oval 34"/>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b="1" dirty="0">
                <a:solidFill>
                  <a:schemeClr val="tx2">
                    <a:lumMod val="75000"/>
                  </a:schemeClr>
                </a:solidFill>
                <a:latin typeface="Arial"/>
                <a:ea typeface="微软雅黑"/>
                <a:cs typeface="+mn-ea"/>
                <a:sym typeface="Arial"/>
              </a:endParaRPr>
            </a:p>
          </p:txBody>
        </p:sp>
      </p:grpSp>
      <p:grpSp>
        <p:nvGrpSpPr>
          <p:cNvPr id="5" name="Group 36"/>
          <p:cNvGrpSpPr/>
          <p:nvPr/>
        </p:nvGrpSpPr>
        <p:grpSpPr>
          <a:xfrm>
            <a:off x="3615592" y="3977939"/>
            <a:ext cx="1964422" cy="420825"/>
            <a:chOff x="769938" y="2456536"/>
            <a:chExt cx="1613466" cy="345642"/>
          </a:xfrm>
        </p:grpSpPr>
        <p:sp>
          <p:nvSpPr>
            <p:cNvPr id="38" name="Notched Right Arrow 37"/>
            <p:cNvSpPr/>
            <p:nvPr/>
          </p:nvSpPr>
          <p:spPr>
            <a:xfrm>
              <a:off x="769938" y="2456536"/>
              <a:ext cx="1613466" cy="345642"/>
            </a:xfrm>
            <a:prstGeom prst="notchedRightArrow">
              <a:avLst>
                <a:gd name="adj1" fmla="val 100000"/>
                <a:gd name="adj2" fmla="val 910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40" name="Oval 39"/>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b="1" dirty="0">
                <a:solidFill>
                  <a:schemeClr val="tx2">
                    <a:lumMod val="75000"/>
                  </a:schemeClr>
                </a:solidFill>
                <a:latin typeface="Arial"/>
                <a:ea typeface="微软雅黑"/>
                <a:cs typeface="+mn-ea"/>
                <a:sym typeface="Arial"/>
              </a:endParaRPr>
            </a:p>
          </p:txBody>
        </p:sp>
      </p:grpSp>
      <p:grpSp>
        <p:nvGrpSpPr>
          <p:cNvPr id="6" name="Group 40"/>
          <p:cNvGrpSpPr/>
          <p:nvPr/>
        </p:nvGrpSpPr>
        <p:grpSpPr>
          <a:xfrm>
            <a:off x="5430870" y="3977939"/>
            <a:ext cx="1964422" cy="420825"/>
            <a:chOff x="769938" y="2456536"/>
            <a:chExt cx="1613466" cy="345642"/>
          </a:xfrm>
        </p:grpSpPr>
        <p:sp>
          <p:nvSpPr>
            <p:cNvPr id="42" name="Notched Right Arrow 41"/>
            <p:cNvSpPr/>
            <p:nvPr/>
          </p:nvSpPr>
          <p:spPr>
            <a:xfrm>
              <a:off x="769938" y="2456536"/>
              <a:ext cx="1613466" cy="345642"/>
            </a:xfrm>
            <a:prstGeom prst="notchedRightArrow">
              <a:avLst>
                <a:gd name="adj1" fmla="val 100000"/>
                <a:gd name="adj2" fmla="val 9102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43" name="Oval 42"/>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b="1" dirty="0">
                <a:solidFill>
                  <a:schemeClr val="tx2">
                    <a:lumMod val="75000"/>
                  </a:schemeClr>
                </a:solidFill>
                <a:latin typeface="Arial"/>
                <a:ea typeface="微软雅黑"/>
                <a:cs typeface="+mn-ea"/>
                <a:sym typeface="Arial"/>
              </a:endParaRPr>
            </a:p>
          </p:txBody>
        </p:sp>
      </p:grpSp>
      <p:grpSp>
        <p:nvGrpSpPr>
          <p:cNvPr id="7" name="Group 43"/>
          <p:cNvGrpSpPr/>
          <p:nvPr/>
        </p:nvGrpSpPr>
        <p:grpSpPr>
          <a:xfrm>
            <a:off x="7246145" y="3977939"/>
            <a:ext cx="1964422" cy="420825"/>
            <a:chOff x="769938" y="2456536"/>
            <a:chExt cx="1613466" cy="345642"/>
          </a:xfrm>
        </p:grpSpPr>
        <p:sp>
          <p:nvSpPr>
            <p:cNvPr id="45" name="Notched Right Arrow 44"/>
            <p:cNvSpPr/>
            <p:nvPr/>
          </p:nvSpPr>
          <p:spPr>
            <a:xfrm>
              <a:off x="769938" y="2456536"/>
              <a:ext cx="1613466" cy="345642"/>
            </a:xfrm>
            <a:prstGeom prst="notchedRightArrow">
              <a:avLst>
                <a:gd name="adj1" fmla="val 100000"/>
                <a:gd name="adj2" fmla="val 910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46" name="Oval 45"/>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b="1" dirty="0">
                <a:solidFill>
                  <a:schemeClr val="tx2">
                    <a:lumMod val="75000"/>
                  </a:schemeClr>
                </a:solidFill>
                <a:latin typeface="Arial"/>
                <a:ea typeface="微软雅黑"/>
                <a:cs typeface="+mn-ea"/>
                <a:sym typeface="Arial"/>
              </a:endParaRPr>
            </a:p>
          </p:txBody>
        </p:sp>
      </p:grpSp>
      <p:grpSp>
        <p:nvGrpSpPr>
          <p:cNvPr id="8" name="Group 49"/>
          <p:cNvGrpSpPr/>
          <p:nvPr/>
        </p:nvGrpSpPr>
        <p:grpSpPr>
          <a:xfrm>
            <a:off x="9061424" y="3977939"/>
            <a:ext cx="1964422" cy="420825"/>
            <a:chOff x="769938" y="2456536"/>
            <a:chExt cx="1613466" cy="345642"/>
          </a:xfrm>
        </p:grpSpPr>
        <p:sp>
          <p:nvSpPr>
            <p:cNvPr id="52" name="Notched Right Arrow 51"/>
            <p:cNvSpPr/>
            <p:nvPr/>
          </p:nvSpPr>
          <p:spPr>
            <a:xfrm>
              <a:off x="769938" y="2456536"/>
              <a:ext cx="1613466" cy="345642"/>
            </a:xfrm>
            <a:prstGeom prst="notchedRightArrow">
              <a:avLst>
                <a:gd name="adj1" fmla="val 100000"/>
                <a:gd name="adj2" fmla="val 9102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64" name="Oval 63"/>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b="1" dirty="0">
                <a:solidFill>
                  <a:schemeClr val="tx2">
                    <a:lumMod val="75000"/>
                  </a:schemeClr>
                </a:solidFill>
                <a:latin typeface="Arial"/>
                <a:ea typeface="微软雅黑"/>
                <a:cs typeface="+mn-ea"/>
                <a:sym typeface="Arial"/>
              </a:endParaRPr>
            </a:p>
          </p:txBody>
        </p:sp>
      </p:grpSp>
      <p:sp>
        <p:nvSpPr>
          <p:cNvPr id="67" name="TextBox 66"/>
          <p:cNvSpPr txBox="1"/>
          <p:nvPr/>
        </p:nvSpPr>
        <p:spPr>
          <a:xfrm>
            <a:off x="2374394" y="5167709"/>
            <a:ext cx="686085" cy="402418"/>
          </a:xfrm>
          <a:prstGeom prst="rect">
            <a:avLst/>
          </a:prstGeom>
          <a:noFill/>
        </p:spPr>
        <p:txBody>
          <a:bodyPr wrap="none" lIns="0" tIns="0" rIns="0" bIns="0" rtlCol="0" anchor="t" anchorCtr="0">
            <a:spAutoFit/>
          </a:bodyPr>
          <a:lstStyle/>
          <a:p>
            <a:pPr algn="ctr" defTabSz="1113207">
              <a:lnSpc>
                <a:spcPct val="120000"/>
              </a:lnSpc>
              <a:spcBef>
                <a:spcPct val="20000"/>
              </a:spcBef>
              <a:defRPr/>
            </a:pPr>
            <a:r>
              <a:rPr lang="en-US" sz="2400" dirty="0">
                <a:solidFill>
                  <a:schemeClr val="tx1">
                    <a:lumMod val="75000"/>
                    <a:lumOff val="25000"/>
                  </a:schemeClr>
                </a:solidFill>
                <a:latin typeface="Arial"/>
                <a:ea typeface="微软雅黑"/>
                <a:cs typeface="+mn-ea"/>
                <a:sym typeface="Arial"/>
              </a:rPr>
              <a:t>2006</a:t>
            </a:r>
          </a:p>
        </p:txBody>
      </p:sp>
      <p:sp>
        <p:nvSpPr>
          <p:cNvPr id="70" name="TextBox 69"/>
          <p:cNvSpPr txBox="1"/>
          <p:nvPr/>
        </p:nvSpPr>
        <p:spPr>
          <a:xfrm>
            <a:off x="4230539" y="2733173"/>
            <a:ext cx="686085" cy="402418"/>
          </a:xfrm>
          <a:prstGeom prst="rect">
            <a:avLst/>
          </a:prstGeom>
          <a:noFill/>
        </p:spPr>
        <p:txBody>
          <a:bodyPr wrap="none" lIns="0" tIns="0" rIns="0" bIns="0" rtlCol="0" anchor="t" anchorCtr="0">
            <a:spAutoFit/>
          </a:bodyPr>
          <a:lstStyle/>
          <a:p>
            <a:pPr algn="ctr" defTabSz="1113207">
              <a:lnSpc>
                <a:spcPct val="120000"/>
              </a:lnSpc>
              <a:spcBef>
                <a:spcPct val="20000"/>
              </a:spcBef>
              <a:defRPr/>
            </a:pPr>
            <a:r>
              <a:rPr lang="en-US" sz="2400" dirty="0">
                <a:solidFill>
                  <a:schemeClr val="tx1">
                    <a:lumMod val="75000"/>
                    <a:lumOff val="25000"/>
                  </a:schemeClr>
                </a:solidFill>
                <a:latin typeface="Arial"/>
                <a:ea typeface="微软雅黑"/>
                <a:cs typeface="+mn-ea"/>
                <a:sym typeface="Arial"/>
              </a:rPr>
              <a:t>2008</a:t>
            </a:r>
          </a:p>
        </p:txBody>
      </p:sp>
      <p:sp>
        <p:nvSpPr>
          <p:cNvPr id="71" name="TextBox 70"/>
          <p:cNvSpPr txBox="1"/>
          <p:nvPr/>
        </p:nvSpPr>
        <p:spPr>
          <a:xfrm>
            <a:off x="6045228" y="5167709"/>
            <a:ext cx="686085" cy="402418"/>
          </a:xfrm>
          <a:prstGeom prst="rect">
            <a:avLst/>
          </a:prstGeom>
          <a:noFill/>
        </p:spPr>
        <p:txBody>
          <a:bodyPr wrap="none" lIns="0" tIns="0" rIns="0" bIns="0" rtlCol="0" anchor="t" anchorCtr="0">
            <a:spAutoFit/>
          </a:bodyPr>
          <a:lstStyle/>
          <a:p>
            <a:pPr algn="ctr" defTabSz="1113207">
              <a:lnSpc>
                <a:spcPct val="120000"/>
              </a:lnSpc>
              <a:spcBef>
                <a:spcPct val="20000"/>
              </a:spcBef>
              <a:defRPr/>
            </a:pPr>
            <a:r>
              <a:rPr lang="en-US" sz="2400" dirty="0">
                <a:solidFill>
                  <a:schemeClr val="tx1">
                    <a:lumMod val="75000"/>
                    <a:lumOff val="25000"/>
                  </a:schemeClr>
                </a:solidFill>
                <a:latin typeface="Arial"/>
                <a:ea typeface="微软雅黑"/>
                <a:cs typeface="+mn-ea"/>
                <a:sym typeface="Arial"/>
              </a:rPr>
              <a:t>2010</a:t>
            </a:r>
          </a:p>
        </p:txBody>
      </p:sp>
      <p:sp>
        <p:nvSpPr>
          <p:cNvPr id="72" name="TextBox 71"/>
          <p:cNvSpPr txBox="1"/>
          <p:nvPr/>
        </p:nvSpPr>
        <p:spPr>
          <a:xfrm>
            <a:off x="7873315" y="2733173"/>
            <a:ext cx="686085" cy="402418"/>
          </a:xfrm>
          <a:prstGeom prst="rect">
            <a:avLst/>
          </a:prstGeom>
          <a:noFill/>
        </p:spPr>
        <p:txBody>
          <a:bodyPr wrap="none" lIns="0" tIns="0" rIns="0" bIns="0" rtlCol="0" anchor="t" anchorCtr="0">
            <a:spAutoFit/>
          </a:bodyPr>
          <a:lstStyle/>
          <a:p>
            <a:pPr algn="ctr" defTabSz="1113207">
              <a:lnSpc>
                <a:spcPct val="120000"/>
              </a:lnSpc>
              <a:spcBef>
                <a:spcPct val="20000"/>
              </a:spcBef>
              <a:defRPr/>
            </a:pPr>
            <a:r>
              <a:rPr lang="en-US" sz="2400" dirty="0">
                <a:solidFill>
                  <a:schemeClr val="tx1">
                    <a:lumMod val="75000"/>
                    <a:lumOff val="25000"/>
                  </a:schemeClr>
                </a:solidFill>
                <a:latin typeface="Arial"/>
                <a:ea typeface="微软雅黑"/>
                <a:cs typeface="+mn-ea"/>
                <a:sym typeface="Arial"/>
              </a:rPr>
              <a:t>2012</a:t>
            </a:r>
          </a:p>
        </p:txBody>
      </p:sp>
      <p:sp>
        <p:nvSpPr>
          <p:cNvPr id="74" name="TextBox 73"/>
          <p:cNvSpPr txBox="1"/>
          <p:nvPr/>
        </p:nvSpPr>
        <p:spPr>
          <a:xfrm>
            <a:off x="9716062" y="5167709"/>
            <a:ext cx="686085" cy="402418"/>
          </a:xfrm>
          <a:prstGeom prst="rect">
            <a:avLst/>
          </a:prstGeom>
          <a:noFill/>
          <a:ln>
            <a:noFill/>
          </a:ln>
        </p:spPr>
        <p:txBody>
          <a:bodyPr wrap="none" lIns="0" tIns="0" rIns="0" bIns="0" rtlCol="0" anchor="t" anchorCtr="0">
            <a:spAutoFit/>
          </a:bodyPr>
          <a:lstStyle/>
          <a:p>
            <a:pPr algn="ctr" defTabSz="1113207">
              <a:lnSpc>
                <a:spcPct val="120000"/>
              </a:lnSpc>
              <a:spcBef>
                <a:spcPct val="20000"/>
              </a:spcBef>
              <a:defRPr/>
            </a:pPr>
            <a:r>
              <a:rPr lang="en-US" sz="2400" dirty="0">
                <a:solidFill>
                  <a:schemeClr val="tx1">
                    <a:lumMod val="75000"/>
                    <a:lumOff val="25000"/>
                  </a:schemeClr>
                </a:solidFill>
                <a:latin typeface="Arial"/>
                <a:ea typeface="微软雅黑"/>
                <a:cs typeface="+mn-ea"/>
                <a:sym typeface="Arial"/>
              </a:rPr>
              <a:t>2014</a:t>
            </a:r>
          </a:p>
        </p:txBody>
      </p:sp>
      <p:cxnSp>
        <p:nvCxnSpPr>
          <p:cNvPr id="75" name="Straight Connector 74"/>
          <p:cNvCxnSpPr>
            <a:stCxn id="65" idx="7"/>
          </p:cNvCxnSpPr>
          <p:nvPr/>
        </p:nvCxnSpPr>
        <p:spPr>
          <a:xfrm>
            <a:off x="2779865" y="3435947"/>
            <a:ext cx="0" cy="751524"/>
          </a:xfrm>
          <a:prstGeom prst="line">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8" idx="7"/>
          </p:cNvCxnSpPr>
          <p:nvPr/>
        </p:nvCxnSpPr>
        <p:spPr>
          <a:xfrm>
            <a:off x="6413699" y="3435947"/>
            <a:ext cx="0" cy="745723"/>
          </a:xfrm>
          <a:prstGeom prst="line">
            <a:avLst/>
          </a:prstGeom>
          <a:ln w="1905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93" idx="7"/>
          </p:cNvCxnSpPr>
          <p:nvPr/>
        </p:nvCxnSpPr>
        <p:spPr>
          <a:xfrm>
            <a:off x="10041095" y="3435947"/>
            <a:ext cx="0" cy="745723"/>
          </a:xfrm>
          <a:prstGeom prst="line">
            <a:avLst/>
          </a:prstGeom>
          <a:ln w="19050">
            <a:solidFill>
              <a:schemeClr val="accent5"/>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98" idx="7"/>
          </p:cNvCxnSpPr>
          <p:nvPr/>
        </p:nvCxnSpPr>
        <p:spPr>
          <a:xfrm flipH="1" flipV="1">
            <a:off x="4596022" y="4193271"/>
            <a:ext cx="35" cy="714863"/>
          </a:xfrm>
          <a:prstGeom prst="line">
            <a:avLst/>
          </a:prstGeom>
          <a:ln w="1905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03" idx="7"/>
          </p:cNvCxnSpPr>
          <p:nvPr/>
        </p:nvCxnSpPr>
        <p:spPr>
          <a:xfrm flipV="1">
            <a:off x="8226904" y="4193271"/>
            <a:ext cx="1" cy="714863"/>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2439623" y="2614531"/>
            <a:ext cx="680483" cy="680483"/>
            <a:chOff x="1295010" y="1424373"/>
            <a:chExt cx="558911" cy="558911"/>
          </a:xfrm>
        </p:grpSpPr>
        <p:sp>
          <p:nvSpPr>
            <p:cNvPr id="65" name="Teardrop 64"/>
            <p:cNvSpPr/>
            <p:nvPr/>
          </p:nvSpPr>
          <p:spPr>
            <a:xfrm rot="8100000">
              <a:off x="1295010" y="1424373"/>
              <a:ext cx="558911" cy="55891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60" name="Freeform 116"/>
            <p:cNvSpPr>
              <a:spLocks noEditPoints="1"/>
            </p:cNvSpPr>
            <p:nvPr/>
          </p:nvSpPr>
          <p:spPr bwMode="auto">
            <a:xfrm>
              <a:off x="1420657" y="1575878"/>
              <a:ext cx="307301" cy="247823"/>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grpSp>
      <p:grpSp>
        <p:nvGrpSpPr>
          <p:cNvPr id="76" name="Group 75"/>
          <p:cNvGrpSpPr/>
          <p:nvPr/>
        </p:nvGrpSpPr>
        <p:grpSpPr>
          <a:xfrm>
            <a:off x="6073457" y="2614531"/>
            <a:ext cx="680483" cy="680483"/>
            <a:chOff x="4279638" y="1419610"/>
            <a:chExt cx="558911" cy="558911"/>
          </a:xfrm>
        </p:grpSpPr>
        <p:sp>
          <p:nvSpPr>
            <p:cNvPr id="88" name="Teardrop 87"/>
            <p:cNvSpPr/>
            <p:nvPr/>
          </p:nvSpPr>
          <p:spPr>
            <a:xfrm rot="8100000">
              <a:off x="4279638" y="1419610"/>
              <a:ext cx="558911" cy="558911"/>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61" name="Freeform 15"/>
            <p:cNvSpPr>
              <a:spLocks noEditPoints="1"/>
            </p:cNvSpPr>
            <p:nvPr/>
          </p:nvSpPr>
          <p:spPr bwMode="auto">
            <a:xfrm>
              <a:off x="4433364" y="1598738"/>
              <a:ext cx="266700" cy="200025"/>
            </a:xfrm>
            <a:custGeom>
              <a:avLst/>
              <a:gdLst/>
              <a:ahLst/>
              <a:cxnLst>
                <a:cxn ang="0">
                  <a:pos x="168" y="126"/>
                </a:cxn>
                <a:cxn ang="0">
                  <a:pos x="0" y="126"/>
                </a:cxn>
                <a:cxn ang="0">
                  <a:pos x="0" y="0"/>
                </a:cxn>
                <a:cxn ang="0">
                  <a:pos x="10" y="0"/>
                </a:cxn>
                <a:cxn ang="0">
                  <a:pos x="10" y="115"/>
                </a:cxn>
                <a:cxn ang="0">
                  <a:pos x="168" y="115"/>
                </a:cxn>
                <a:cxn ang="0">
                  <a:pos x="168" y="126"/>
                </a:cxn>
                <a:cxn ang="0">
                  <a:pos x="54" y="104"/>
                </a:cxn>
                <a:cxn ang="0">
                  <a:pos x="32" y="104"/>
                </a:cxn>
                <a:cxn ang="0">
                  <a:pos x="32" y="63"/>
                </a:cxn>
                <a:cxn ang="0">
                  <a:pos x="54" y="63"/>
                </a:cxn>
                <a:cxn ang="0">
                  <a:pos x="54" y="104"/>
                </a:cxn>
                <a:cxn ang="0">
                  <a:pos x="84" y="104"/>
                </a:cxn>
                <a:cxn ang="0">
                  <a:pos x="64" y="104"/>
                </a:cxn>
                <a:cxn ang="0">
                  <a:pos x="64" y="19"/>
                </a:cxn>
                <a:cxn ang="0">
                  <a:pos x="84" y="19"/>
                </a:cxn>
                <a:cxn ang="0">
                  <a:pos x="84" y="104"/>
                </a:cxn>
                <a:cxn ang="0">
                  <a:pos x="116" y="104"/>
                </a:cxn>
                <a:cxn ang="0">
                  <a:pos x="95" y="104"/>
                </a:cxn>
                <a:cxn ang="0">
                  <a:pos x="95" y="41"/>
                </a:cxn>
                <a:cxn ang="0">
                  <a:pos x="116" y="41"/>
                </a:cxn>
                <a:cxn ang="0">
                  <a:pos x="116" y="104"/>
                </a:cxn>
                <a:cxn ang="0">
                  <a:pos x="147" y="104"/>
                </a:cxn>
                <a:cxn ang="0">
                  <a:pos x="127" y="104"/>
                </a:cxn>
                <a:cxn ang="0">
                  <a:pos x="127" y="9"/>
                </a:cxn>
                <a:cxn ang="0">
                  <a:pos x="147" y="9"/>
                </a:cxn>
                <a:cxn ang="0">
                  <a:pos x="147" y="104"/>
                </a:cxn>
              </a:cxnLst>
              <a:rect l="0" t="0"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chemeClr val="bg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grpSp>
      <p:grpSp>
        <p:nvGrpSpPr>
          <p:cNvPr id="79" name="Group 78"/>
          <p:cNvGrpSpPr/>
          <p:nvPr/>
        </p:nvGrpSpPr>
        <p:grpSpPr>
          <a:xfrm>
            <a:off x="9700853" y="2614531"/>
            <a:ext cx="680483" cy="680483"/>
            <a:chOff x="7258980" y="1419610"/>
            <a:chExt cx="558911" cy="558911"/>
          </a:xfrm>
        </p:grpSpPr>
        <p:sp>
          <p:nvSpPr>
            <p:cNvPr id="93" name="Teardrop 92"/>
            <p:cNvSpPr/>
            <p:nvPr/>
          </p:nvSpPr>
          <p:spPr>
            <a:xfrm rot="8100000">
              <a:off x="7258980" y="1419610"/>
              <a:ext cx="558911" cy="558911"/>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62" name="Freeform 152"/>
            <p:cNvSpPr>
              <a:spLocks noEditPoints="1"/>
            </p:cNvSpPr>
            <p:nvPr/>
          </p:nvSpPr>
          <p:spPr bwMode="auto">
            <a:xfrm>
              <a:off x="7397225" y="1605088"/>
              <a:ext cx="276028" cy="25508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grpSp>
      <p:grpSp>
        <p:nvGrpSpPr>
          <p:cNvPr id="77" name="Group 76"/>
          <p:cNvGrpSpPr/>
          <p:nvPr/>
        </p:nvGrpSpPr>
        <p:grpSpPr>
          <a:xfrm>
            <a:off x="7886663" y="5049067"/>
            <a:ext cx="680483" cy="680483"/>
            <a:chOff x="5768905" y="3449350"/>
            <a:chExt cx="558911" cy="558911"/>
          </a:xfrm>
        </p:grpSpPr>
        <p:sp>
          <p:nvSpPr>
            <p:cNvPr id="103" name="Teardrop 102"/>
            <p:cNvSpPr/>
            <p:nvPr/>
          </p:nvSpPr>
          <p:spPr>
            <a:xfrm rot="18900000">
              <a:off x="5768905" y="3449350"/>
              <a:ext cx="558911" cy="558911"/>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63" name="Freeform 57"/>
            <p:cNvSpPr>
              <a:spLocks noEditPoints="1"/>
            </p:cNvSpPr>
            <p:nvPr/>
          </p:nvSpPr>
          <p:spPr bwMode="auto">
            <a:xfrm>
              <a:off x="5935988" y="3605501"/>
              <a:ext cx="231093" cy="231093"/>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grpSp>
      <p:grpSp>
        <p:nvGrpSpPr>
          <p:cNvPr id="73" name="Group 72"/>
          <p:cNvGrpSpPr/>
          <p:nvPr/>
        </p:nvGrpSpPr>
        <p:grpSpPr>
          <a:xfrm>
            <a:off x="4255815" y="5049067"/>
            <a:ext cx="680483" cy="680483"/>
            <a:chOff x="2786729" y="3449350"/>
            <a:chExt cx="558911" cy="558911"/>
          </a:xfrm>
        </p:grpSpPr>
        <p:sp>
          <p:nvSpPr>
            <p:cNvPr id="98" name="Teardrop 97"/>
            <p:cNvSpPr/>
            <p:nvPr/>
          </p:nvSpPr>
          <p:spPr>
            <a:xfrm rot="18900000">
              <a:off x="2786729" y="3449350"/>
              <a:ext cx="558911" cy="55891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68" name="Freeform 105"/>
            <p:cNvSpPr>
              <a:spLocks noEditPoints="1"/>
            </p:cNvSpPr>
            <p:nvPr/>
          </p:nvSpPr>
          <p:spPr bwMode="auto">
            <a:xfrm>
              <a:off x="2965282" y="3615692"/>
              <a:ext cx="224150" cy="220902"/>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dirty="0">
                <a:solidFill>
                  <a:schemeClr val="accent3">
                    <a:lumMod val="50000"/>
                  </a:schemeClr>
                </a:solidFill>
                <a:latin typeface="Arial"/>
                <a:ea typeface="微软雅黑"/>
                <a:cs typeface="+mn-ea"/>
                <a:sym typeface="Arial"/>
              </a:endParaRPr>
            </a:p>
          </p:txBody>
        </p:sp>
      </p:grpSp>
      <p:sp>
        <p:nvSpPr>
          <p:cNvPr id="57" name="Text Placeholder 3"/>
          <p:cNvSpPr txBox="1">
            <a:spLocks/>
          </p:cNvSpPr>
          <p:nvPr/>
        </p:nvSpPr>
        <p:spPr>
          <a:xfrm>
            <a:off x="1631767" y="5680215"/>
            <a:ext cx="1983825" cy="79803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58" name="Text Placeholder 3"/>
          <p:cNvSpPr txBox="1">
            <a:spLocks/>
          </p:cNvSpPr>
          <p:nvPr/>
        </p:nvSpPr>
        <p:spPr>
          <a:xfrm>
            <a:off x="3627992" y="1803674"/>
            <a:ext cx="1983825" cy="79803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59" name="Text Placeholder 3"/>
          <p:cNvSpPr txBox="1">
            <a:spLocks/>
          </p:cNvSpPr>
          <p:nvPr/>
        </p:nvSpPr>
        <p:spPr>
          <a:xfrm>
            <a:off x="5340882" y="5680215"/>
            <a:ext cx="1983825" cy="79803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66" name="Text Placeholder 3"/>
          <p:cNvSpPr txBox="1">
            <a:spLocks/>
          </p:cNvSpPr>
          <p:nvPr/>
        </p:nvSpPr>
        <p:spPr>
          <a:xfrm>
            <a:off x="7272713" y="1803674"/>
            <a:ext cx="1983825" cy="79803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78" name="Text Placeholder 3"/>
          <p:cNvSpPr txBox="1">
            <a:spLocks/>
          </p:cNvSpPr>
          <p:nvPr/>
        </p:nvSpPr>
        <p:spPr>
          <a:xfrm>
            <a:off x="9049998" y="5680215"/>
            <a:ext cx="1983825" cy="79803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47" name="矩形-5"/>
          <p:cNvSpPr/>
          <p:nvPr/>
        </p:nvSpPr>
        <p:spPr>
          <a:xfrm>
            <a:off x="596900" y="231949"/>
            <a:ext cx="3108543" cy="584775"/>
          </a:xfrm>
          <a:prstGeom prst="rect">
            <a:avLst/>
          </a:prstGeom>
        </p:spPr>
        <p:txBody>
          <a:bodyPr wrap="none">
            <a:spAutoFit/>
          </a:bodyPr>
          <a:lstStyle/>
          <a:p>
            <a:pPr>
              <a:buNone/>
            </a:pPr>
            <a:r>
              <a:rPr lang="zh-CN" altLang="en-US" sz="3200" spc="600" dirty="0" smtClean="0">
                <a:latin typeface="Arial"/>
                <a:ea typeface="微软雅黑"/>
                <a:sym typeface="Arial"/>
              </a:rPr>
              <a:t>添加标题文字</a:t>
            </a:r>
            <a:endParaRPr lang="en-US" altLang="zh-CN" sz="3200" spc="600" dirty="0">
              <a:latin typeface="Arial"/>
              <a:ea typeface="微软雅黑"/>
              <a:sym typeface="Arial"/>
            </a:endParaRPr>
          </a:p>
        </p:txBody>
      </p:sp>
      <p:sp>
        <p:nvSpPr>
          <p:cNvPr id="48" name="直角三角形-1"/>
          <p:cNvSpPr/>
          <p:nvPr/>
        </p:nvSpPr>
        <p:spPr>
          <a:xfrm rot="16200000">
            <a:off x="263021" y="357396"/>
            <a:ext cx="333879" cy="33387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latin typeface="Arial"/>
              <a:ea typeface="微软雅黑"/>
              <a:sym typeface="Arial"/>
            </a:endParaRPr>
          </a:p>
        </p:txBody>
      </p:sp>
    </p:spTree>
    <p:extLst>
      <p:ext uri="{BB962C8B-B14F-4D97-AF65-F5344CB8AC3E}">
        <p14:creationId xmlns:p14="http://schemas.microsoft.com/office/powerpoint/2010/main" val="1047052224"/>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8" presetClass="entr" presetSubtype="3" fill="hold" nodeType="after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strips(upRight)">
                                      <p:cBhvr>
                                        <p:cTn id="12" dur="500"/>
                                        <p:tgtEl>
                                          <p:spTgt spid="75"/>
                                        </p:tgtEl>
                                      </p:cBhvr>
                                    </p:animEffect>
                                  </p:childTnLst>
                                </p:cTn>
                              </p:par>
                            </p:childTnLst>
                          </p:cTn>
                        </p:par>
                        <p:par>
                          <p:cTn id="13" fill="hold">
                            <p:stCondLst>
                              <p:cond delay="1000"/>
                            </p:stCondLst>
                            <p:childTnLst>
                              <p:par>
                                <p:cTn id="14" presetID="2" presetClass="entr" presetSubtype="1" accel="50000" decel="50000" fill="hold" nodeType="afterEffect">
                                  <p:stCondLst>
                                    <p:cond delay="0"/>
                                  </p:stCondLst>
                                  <p:childTnLst>
                                    <p:set>
                                      <p:cBhvr>
                                        <p:cTn id="15" dur="1" fill="hold">
                                          <p:stCondLst>
                                            <p:cond delay="0"/>
                                          </p:stCondLst>
                                        </p:cTn>
                                        <p:tgtEl>
                                          <p:spTgt spid="69"/>
                                        </p:tgtEl>
                                        <p:attrNameLst>
                                          <p:attrName>style.visibility</p:attrName>
                                        </p:attrNameLst>
                                      </p:cBhvr>
                                      <p:to>
                                        <p:strVal val="visible"/>
                                      </p:to>
                                    </p:set>
                                    <p:anim calcmode="lin" valueType="num">
                                      <p:cBhvr additive="base">
                                        <p:cTn id="16" dur="500" fill="hold"/>
                                        <p:tgtEl>
                                          <p:spTgt spid="69"/>
                                        </p:tgtEl>
                                        <p:attrNameLst>
                                          <p:attrName>ppt_x</p:attrName>
                                        </p:attrNameLst>
                                      </p:cBhvr>
                                      <p:tavLst>
                                        <p:tav tm="0">
                                          <p:val>
                                            <p:strVal val="#ppt_x"/>
                                          </p:val>
                                        </p:tav>
                                        <p:tav tm="100000">
                                          <p:val>
                                            <p:strVal val="#ppt_x"/>
                                          </p:val>
                                        </p:tav>
                                      </p:tavLst>
                                    </p:anim>
                                    <p:anim calcmode="lin" valueType="num">
                                      <p:cBhvr additive="base">
                                        <p:cTn id="17" dur="500" fill="hold"/>
                                        <p:tgtEl>
                                          <p:spTgt spid="69"/>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 presetClass="entr" presetSubtype="4" accel="50000" decel="50000" fill="hold" grpId="0" nodeType="afterEffect">
                                  <p:stCondLst>
                                    <p:cond delay="0"/>
                                  </p:stCondLst>
                                  <p:childTnLst>
                                    <p:set>
                                      <p:cBhvr>
                                        <p:cTn id="20" dur="1" fill="hold">
                                          <p:stCondLst>
                                            <p:cond delay="0"/>
                                          </p:stCondLst>
                                        </p:cTn>
                                        <p:tgtEl>
                                          <p:spTgt spid="67"/>
                                        </p:tgtEl>
                                        <p:attrNameLst>
                                          <p:attrName>style.visibility</p:attrName>
                                        </p:attrNameLst>
                                      </p:cBhvr>
                                      <p:to>
                                        <p:strVal val="visible"/>
                                      </p:to>
                                    </p:set>
                                    <p:anim calcmode="lin" valueType="num">
                                      <p:cBhvr additive="base">
                                        <p:cTn id="21" dur="500" fill="hold"/>
                                        <p:tgtEl>
                                          <p:spTgt spid="67"/>
                                        </p:tgtEl>
                                        <p:attrNameLst>
                                          <p:attrName>ppt_x</p:attrName>
                                        </p:attrNameLst>
                                      </p:cBhvr>
                                      <p:tavLst>
                                        <p:tav tm="0">
                                          <p:val>
                                            <p:strVal val="#ppt_x"/>
                                          </p:val>
                                        </p:tav>
                                        <p:tav tm="100000">
                                          <p:val>
                                            <p:strVal val="#ppt_x"/>
                                          </p:val>
                                        </p:tav>
                                      </p:tavLst>
                                    </p:anim>
                                    <p:anim calcmode="lin" valueType="num">
                                      <p:cBhvr additive="base">
                                        <p:cTn id="22" dur="500" fill="hold"/>
                                        <p:tgtEl>
                                          <p:spTgt spid="67"/>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8" accel="50000" decel="5000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0-#ppt_w/2"/>
                                          </p:val>
                                        </p:tav>
                                        <p:tav tm="100000">
                                          <p:val>
                                            <p:strVal val="#ppt_x"/>
                                          </p:val>
                                        </p:tav>
                                      </p:tavLst>
                                    </p:anim>
                                    <p:anim calcmode="lin" valueType="num">
                                      <p:cBhvr additive="base">
                                        <p:cTn id="27" dur="500" fill="hold"/>
                                        <p:tgtEl>
                                          <p:spTgt spid="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18" presetClass="entr" presetSubtype="3" fill="hold" nodeType="after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strips(upRight)">
                                      <p:cBhvr>
                                        <p:cTn id="31" dur="500"/>
                                        <p:tgtEl>
                                          <p:spTgt spid="96"/>
                                        </p:tgtEl>
                                      </p:cBhvr>
                                    </p:animEffect>
                                  </p:childTnLst>
                                </p:cTn>
                              </p:par>
                            </p:childTnLst>
                          </p:cTn>
                        </p:par>
                        <p:par>
                          <p:cTn id="32" fill="hold">
                            <p:stCondLst>
                              <p:cond delay="3000"/>
                            </p:stCondLst>
                            <p:childTnLst>
                              <p:par>
                                <p:cTn id="33" presetID="2" presetClass="entr" presetSubtype="4" accel="50000" decel="50000" fill="hold" nodeType="afterEffect">
                                  <p:stCondLst>
                                    <p:cond delay="0"/>
                                  </p:stCondLst>
                                  <p:childTnLst>
                                    <p:set>
                                      <p:cBhvr>
                                        <p:cTn id="34" dur="1" fill="hold">
                                          <p:stCondLst>
                                            <p:cond delay="0"/>
                                          </p:stCondLst>
                                        </p:cTn>
                                        <p:tgtEl>
                                          <p:spTgt spid="73"/>
                                        </p:tgtEl>
                                        <p:attrNameLst>
                                          <p:attrName>style.visibility</p:attrName>
                                        </p:attrNameLst>
                                      </p:cBhvr>
                                      <p:to>
                                        <p:strVal val="visible"/>
                                      </p:to>
                                    </p:set>
                                    <p:anim calcmode="lin" valueType="num">
                                      <p:cBhvr additive="base">
                                        <p:cTn id="35" dur="500" fill="hold"/>
                                        <p:tgtEl>
                                          <p:spTgt spid="73"/>
                                        </p:tgtEl>
                                        <p:attrNameLst>
                                          <p:attrName>ppt_x</p:attrName>
                                        </p:attrNameLst>
                                      </p:cBhvr>
                                      <p:tavLst>
                                        <p:tav tm="0">
                                          <p:val>
                                            <p:strVal val="#ppt_x"/>
                                          </p:val>
                                        </p:tav>
                                        <p:tav tm="100000">
                                          <p:val>
                                            <p:strVal val="#ppt_x"/>
                                          </p:val>
                                        </p:tav>
                                      </p:tavLst>
                                    </p:anim>
                                    <p:anim calcmode="lin" valueType="num">
                                      <p:cBhvr additive="base">
                                        <p:cTn id="36" dur="500" fill="hold"/>
                                        <p:tgtEl>
                                          <p:spTgt spid="73"/>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1" accel="50000" decel="50000" fill="hold" grpId="0" nodeType="afterEffect">
                                  <p:stCondLst>
                                    <p:cond delay="0"/>
                                  </p:stCondLst>
                                  <p:childTnLst>
                                    <p:set>
                                      <p:cBhvr>
                                        <p:cTn id="39" dur="1" fill="hold">
                                          <p:stCondLst>
                                            <p:cond delay="0"/>
                                          </p:stCondLst>
                                        </p:cTn>
                                        <p:tgtEl>
                                          <p:spTgt spid="70"/>
                                        </p:tgtEl>
                                        <p:attrNameLst>
                                          <p:attrName>style.visibility</p:attrName>
                                        </p:attrNameLst>
                                      </p:cBhvr>
                                      <p:to>
                                        <p:strVal val="visible"/>
                                      </p:to>
                                    </p:set>
                                    <p:anim calcmode="lin" valueType="num">
                                      <p:cBhvr additive="base">
                                        <p:cTn id="40" dur="500" fill="hold"/>
                                        <p:tgtEl>
                                          <p:spTgt spid="70"/>
                                        </p:tgtEl>
                                        <p:attrNameLst>
                                          <p:attrName>ppt_x</p:attrName>
                                        </p:attrNameLst>
                                      </p:cBhvr>
                                      <p:tavLst>
                                        <p:tav tm="0">
                                          <p:val>
                                            <p:strVal val="#ppt_x"/>
                                          </p:val>
                                        </p:tav>
                                        <p:tav tm="100000">
                                          <p:val>
                                            <p:strVal val="#ppt_x"/>
                                          </p:val>
                                        </p:tav>
                                      </p:tavLst>
                                    </p:anim>
                                    <p:anim calcmode="lin" valueType="num">
                                      <p:cBhvr additive="base">
                                        <p:cTn id="41" dur="500" fill="hold"/>
                                        <p:tgtEl>
                                          <p:spTgt spid="70"/>
                                        </p:tgtEl>
                                        <p:attrNameLst>
                                          <p:attrName>ppt_y</p:attrName>
                                        </p:attrNameLst>
                                      </p:cBhvr>
                                      <p:tavLst>
                                        <p:tav tm="0">
                                          <p:val>
                                            <p:strVal val="0-#ppt_h/2"/>
                                          </p:val>
                                        </p:tav>
                                        <p:tav tm="100000">
                                          <p:val>
                                            <p:strVal val="#ppt_y"/>
                                          </p:val>
                                        </p:tav>
                                      </p:tavLst>
                                    </p:anim>
                                  </p:childTnLst>
                                </p:cTn>
                              </p:par>
                            </p:childTnLst>
                          </p:cTn>
                        </p:par>
                        <p:par>
                          <p:cTn id="42" fill="hold">
                            <p:stCondLst>
                              <p:cond delay="4000"/>
                            </p:stCondLst>
                            <p:childTnLst>
                              <p:par>
                                <p:cTn id="43" presetID="2" presetClass="entr" presetSubtype="8" accel="50000" decel="50000"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0-#ppt_w/2"/>
                                          </p:val>
                                        </p:tav>
                                        <p:tav tm="100000">
                                          <p:val>
                                            <p:strVal val="#ppt_x"/>
                                          </p:val>
                                        </p:tav>
                                      </p:tavLst>
                                    </p:anim>
                                    <p:anim calcmode="lin" valueType="num">
                                      <p:cBhvr additive="base">
                                        <p:cTn id="46" dur="500" fill="hold"/>
                                        <p:tgtEl>
                                          <p:spTgt spid="6"/>
                                        </p:tgtEl>
                                        <p:attrNameLst>
                                          <p:attrName>ppt_y</p:attrName>
                                        </p:attrNameLst>
                                      </p:cBhvr>
                                      <p:tavLst>
                                        <p:tav tm="0">
                                          <p:val>
                                            <p:strVal val="#ppt_y"/>
                                          </p:val>
                                        </p:tav>
                                        <p:tav tm="100000">
                                          <p:val>
                                            <p:strVal val="#ppt_y"/>
                                          </p:val>
                                        </p:tav>
                                      </p:tavLst>
                                    </p:anim>
                                  </p:childTnLst>
                                </p:cTn>
                              </p:par>
                            </p:childTnLst>
                          </p:cTn>
                        </p:par>
                        <p:par>
                          <p:cTn id="47" fill="hold">
                            <p:stCondLst>
                              <p:cond delay="4500"/>
                            </p:stCondLst>
                            <p:childTnLst>
                              <p:par>
                                <p:cTn id="48" presetID="18" presetClass="entr" presetSubtype="12" fill="hold" nodeType="after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strips(downLeft)">
                                      <p:cBhvr>
                                        <p:cTn id="50" dur="500"/>
                                        <p:tgtEl>
                                          <p:spTgt spid="86"/>
                                        </p:tgtEl>
                                      </p:cBhvr>
                                    </p:animEffect>
                                  </p:childTnLst>
                                </p:cTn>
                              </p:par>
                            </p:childTnLst>
                          </p:cTn>
                        </p:par>
                        <p:par>
                          <p:cTn id="51" fill="hold">
                            <p:stCondLst>
                              <p:cond delay="5000"/>
                            </p:stCondLst>
                            <p:childTnLst>
                              <p:par>
                                <p:cTn id="52" presetID="2" presetClass="entr" presetSubtype="1" accel="50000" decel="50000" fill="hold" nodeType="afterEffect">
                                  <p:stCondLst>
                                    <p:cond delay="0"/>
                                  </p:stCondLst>
                                  <p:childTnLst>
                                    <p:set>
                                      <p:cBhvr>
                                        <p:cTn id="53" dur="1" fill="hold">
                                          <p:stCondLst>
                                            <p:cond delay="0"/>
                                          </p:stCondLst>
                                        </p:cTn>
                                        <p:tgtEl>
                                          <p:spTgt spid="76"/>
                                        </p:tgtEl>
                                        <p:attrNameLst>
                                          <p:attrName>style.visibility</p:attrName>
                                        </p:attrNameLst>
                                      </p:cBhvr>
                                      <p:to>
                                        <p:strVal val="visible"/>
                                      </p:to>
                                    </p:set>
                                    <p:anim calcmode="lin" valueType="num">
                                      <p:cBhvr additive="base">
                                        <p:cTn id="54" dur="500" fill="hold"/>
                                        <p:tgtEl>
                                          <p:spTgt spid="76"/>
                                        </p:tgtEl>
                                        <p:attrNameLst>
                                          <p:attrName>ppt_x</p:attrName>
                                        </p:attrNameLst>
                                      </p:cBhvr>
                                      <p:tavLst>
                                        <p:tav tm="0">
                                          <p:val>
                                            <p:strVal val="#ppt_x"/>
                                          </p:val>
                                        </p:tav>
                                        <p:tav tm="100000">
                                          <p:val>
                                            <p:strVal val="#ppt_x"/>
                                          </p:val>
                                        </p:tav>
                                      </p:tavLst>
                                    </p:anim>
                                    <p:anim calcmode="lin" valueType="num">
                                      <p:cBhvr additive="base">
                                        <p:cTn id="55" dur="500" fill="hold"/>
                                        <p:tgtEl>
                                          <p:spTgt spid="76"/>
                                        </p:tgtEl>
                                        <p:attrNameLst>
                                          <p:attrName>ppt_y</p:attrName>
                                        </p:attrNameLst>
                                      </p:cBhvr>
                                      <p:tavLst>
                                        <p:tav tm="0">
                                          <p:val>
                                            <p:strVal val="0-#ppt_h/2"/>
                                          </p:val>
                                        </p:tav>
                                        <p:tav tm="100000">
                                          <p:val>
                                            <p:strVal val="#ppt_y"/>
                                          </p:val>
                                        </p:tav>
                                      </p:tavLst>
                                    </p:anim>
                                  </p:childTnLst>
                                </p:cTn>
                              </p:par>
                            </p:childTnLst>
                          </p:cTn>
                        </p:par>
                        <p:par>
                          <p:cTn id="56" fill="hold">
                            <p:stCondLst>
                              <p:cond delay="5500"/>
                            </p:stCondLst>
                            <p:childTnLst>
                              <p:par>
                                <p:cTn id="57" presetID="2" presetClass="entr" presetSubtype="4" accel="50000" decel="50000" fill="hold" grpId="0" nodeType="afterEffect">
                                  <p:stCondLst>
                                    <p:cond delay="0"/>
                                  </p:stCondLst>
                                  <p:childTnLst>
                                    <p:set>
                                      <p:cBhvr>
                                        <p:cTn id="58" dur="1" fill="hold">
                                          <p:stCondLst>
                                            <p:cond delay="0"/>
                                          </p:stCondLst>
                                        </p:cTn>
                                        <p:tgtEl>
                                          <p:spTgt spid="71"/>
                                        </p:tgtEl>
                                        <p:attrNameLst>
                                          <p:attrName>style.visibility</p:attrName>
                                        </p:attrNameLst>
                                      </p:cBhvr>
                                      <p:to>
                                        <p:strVal val="visible"/>
                                      </p:to>
                                    </p:set>
                                    <p:anim calcmode="lin" valueType="num">
                                      <p:cBhvr additive="base">
                                        <p:cTn id="59" dur="500" fill="hold"/>
                                        <p:tgtEl>
                                          <p:spTgt spid="71"/>
                                        </p:tgtEl>
                                        <p:attrNameLst>
                                          <p:attrName>ppt_x</p:attrName>
                                        </p:attrNameLst>
                                      </p:cBhvr>
                                      <p:tavLst>
                                        <p:tav tm="0">
                                          <p:val>
                                            <p:strVal val="#ppt_x"/>
                                          </p:val>
                                        </p:tav>
                                        <p:tav tm="100000">
                                          <p:val>
                                            <p:strVal val="#ppt_x"/>
                                          </p:val>
                                        </p:tav>
                                      </p:tavLst>
                                    </p:anim>
                                    <p:anim calcmode="lin" valueType="num">
                                      <p:cBhvr additive="base">
                                        <p:cTn id="60" dur="500" fill="hold"/>
                                        <p:tgtEl>
                                          <p:spTgt spid="71"/>
                                        </p:tgtEl>
                                        <p:attrNameLst>
                                          <p:attrName>ppt_y</p:attrName>
                                        </p:attrNameLst>
                                      </p:cBhvr>
                                      <p:tavLst>
                                        <p:tav tm="0">
                                          <p:val>
                                            <p:strVal val="1+#ppt_h/2"/>
                                          </p:val>
                                        </p:tav>
                                        <p:tav tm="100000">
                                          <p:val>
                                            <p:strVal val="#ppt_y"/>
                                          </p:val>
                                        </p:tav>
                                      </p:tavLst>
                                    </p:anim>
                                  </p:childTnLst>
                                </p:cTn>
                              </p:par>
                            </p:childTnLst>
                          </p:cTn>
                        </p:par>
                        <p:par>
                          <p:cTn id="61" fill="hold">
                            <p:stCondLst>
                              <p:cond delay="6000"/>
                            </p:stCondLst>
                            <p:childTnLst>
                              <p:par>
                                <p:cTn id="62" presetID="2" presetClass="entr" presetSubtype="8" accel="50000" decel="50000" fill="hold" nodeType="after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additive="base">
                                        <p:cTn id="64" dur="500" fill="hold"/>
                                        <p:tgtEl>
                                          <p:spTgt spid="7"/>
                                        </p:tgtEl>
                                        <p:attrNameLst>
                                          <p:attrName>ppt_x</p:attrName>
                                        </p:attrNameLst>
                                      </p:cBhvr>
                                      <p:tavLst>
                                        <p:tav tm="0">
                                          <p:val>
                                            <p:strVal val="0-#ppt_w/2"/>
                                          </p:val>
                                        </p:tav>
                                        <p:tav tm="100000">
                                          <p:val>
                                            <p:strVal val="#ppt_x"/>
                                          </p:val>
                                        </p:tav>
                                      </p:tavLst>
                                    </p:anim>
                                    <p:anim calcmode="lin" valueType="num">
                                      <p:cBhvr additive="base">
                                        <p:cTn id="65" dur="500" fill="hold"/>
                                        <p:tgtEl>
                                          <p:spTgt spid="7"/>
                                        </p:tgtEl>
                                        <p:attrNameLst>
                                          <p:attrName>ppt_y</p:attrName>
                                        </p:attrNameLst>
                                      </p:cBhvr>
                                      <p:tavLst>
                                        <p:tav tm="0">
                                          <p:val>
                                            <p:strVal val="#ppt_y"/>
                                          </p:val>
                                        </p:tav>
                                        <p:tav tm="100000">
                                          <p:val>
                                            <p:strVal val="#ppt_y"/>
                                          </p:val>
                                        </p:tav>
                                      </p:tavLst>
                                    </p:anim>
                                  </p:childTnLst>
                                </p:cTn>
                              </p:par>
                            </p:childTnLst>
                          </p:cTn>
                        </p:par>
                        <p:par>
                          <p:cTn id="66" fill="hold">
                            <p:stCondLst>
                              <p:cond delay="6500"/>
                            </p:stCondLst>
                            <p:childTnLst>
                              <p:par>
                                <p:cTn id="67" presetID="18" presetClass="entr" presetSubtype="3" fill="hold" nodeType="afterEffect">
                                  <p:stCondLst>
                                    <p:cond delay="0"/>
                                  </p:stCondLst>
                                  <p:childTnLst>
                                    <p:set>
                                      <p:cBhvr>
                                        <p:cTn id="68" dur="1" fill="hold">
                                          <p:stCondLst>
                                            <p:cond delay="0"/>
                                          </p:stCondLst>
                                        </p:cTn>
                                        <p:tgtEl>
                                          <p:spTgt spid="101"/>
                                        </p:tgtEl>
                                        <p:attrNameLst>
                                          <p:attrName>style.visibility</p:attrName>
                                        </p:attrNameLst>
                                      </p:cBhvr>
                                      <p:to>
                                        <p:strVal val="visible"/>
                                      </p:to>
                                    </p:set>
                                    <p:animEffect transition="in" filter="strips(upRight)">
                                      <p:cBhvr>
                                        <p:cTn id="69" dur="500"/>
                                        <p:tgtEl>
                                          <p:spTgt spid="101"/>
                                        </p:tgtEl>
                                      </p:cBhvr>
                                    </p:animEffect>
                                  </p:childTnLst>
                                </p:cTn>
                              </p:par>
                            </p:childTnLst>
                          </p:cTn>
                        </p:par>
                        <p:par>
                          <p:cTn id="70" fill="hold">
                            <p:stCondLst>
                              <p:cond delay="7000"/>
                            </p:stCondLst>
                            <p:childTnLst>
                              <p:par>
                                <p:cTn id="71" presetID="2" presetClass="entr" presetSubtype="4" accel="50000" decel="50000" fill="hold" nodeType="afterEffect">
                                  <p:stCondLst>
                                    <p:cond delay="0"/>
                                  </p:stCondLst>
                                  <p:childTnLst>
                                    <p:set>
                                      <p:cBhvr>
                                        <p:cTn id="72" dur="1" fill="hold">
                                          <p:stCondLst>
                                            <p:cond delay="0"/>
                                          </p:stCondLst>
                                        </p:cTn>
                                        <p:tgtEl>
                                          <p:spTgt spid="77"/>
                                        </p:tgtEl>
                                        <p:attrNameLst>
                                          <p:attrName>style.visibility</p:attrName>
                                        </p:attrNameLst>
                                      </p:cBhvr>
                                      <p:to>
                                        <p:strVal val="visible"/>
                                      </p:to>
                                    </p:set>
                                    <p:anim calcmode="lin" valueType="num">
                                      <p:cBhvr additive="base">
                                        <p:cTn id="73" dur="500" fill="hold"/>
                                        <p:tgtEl>
                                          <p:spTgt spid="77"/>
                                        </p:tgtEl>
                                        <p:attrNameLst>
                                          <p:attrName>ppt_x</p:attrName>
                                        </p:attrNameLst>
                                      </p:cBhvr>
                                      <p:tavLst>
                                        <p:tav tm="0">
                                          <p:val>
                                            <p:strVal val="#ppt_x"/>
                                          </p:val>
                                        </p:tav>
                                        <p:tav tm="100000">
                                          <p:val>
                                            <p:strVal val="#ppt_x"/>
                                          </p:val>
                                        </p:tav>
                                      </p:tavLst>
                                    </p:anim>
                                    <p:anim calcmode="lin" valueType="num">
                                      <p:cBhvr additive="base">
                                        <p:cTn id="74" dur="500" fill="hold"/>
                                        <p:tgtEl>
                                          <p:spTgt spid="77"/>
                                        </p:tgtEl>
                                        <p:attrNameLst>
                                          <p:attrName>ppt_y</p:attrName>
                                        </p:attrNameLst>
                                      </p:cBhvr>
                                      <p:tavLst>
                                        <p:tav tm="0">
                                          <p:val>
                                            <p:strVal val="1+#ppt_h/2"/>
                                          </p:val>
                                        </p:tav>
                                        <p:tav tm="100000">
                                          <p:val>
                                            <p:strVal val="#ppt_y"/>
                                          </p:val>
                                        </p:tav>
                                      </p:tavLst>
                                    </p:anim>
                                  </p:childTnLst>
                                </p:cTn>
                              </p:par>
                            </p:childTnLst>
                          </p:cTn>
                        </p:par>
                        <p:par>
                          <p:cTn id="75" fill="hold">
                            <p:stCondLst>
                              <p:cond delay="7500"/>
                            </p:stCondLst>
                            <p:childTnLst>
                              <p:par>
                                <p:cTn id="76" presetID="2" presetClass="entr" presetSubtype="1" accel="50000" decel="50000" fill="hold" grpId="0" nodeType="afterEffect">
                                  <p:stCondLst>
                                    <p:cond delay="0"/>
                                  </p:stCondLst>
                                  <p:childTnLst>
                                    <p:set>
                                      <p:cBhvr>
                                        <p:cTn id="77" dur="1" fill="hold">
                                          <p:stCondLst>
                                            <p:cond delay="0"/>
                                          </p:stCondLst>
                                        </p:cTn>
                                        <p:tgtEl>
                                          <p:spTgt spid="72"/>
                                        </p:tgtEl>
                                        <p:attrNameLst>
                                          <p:attrName>style.visibility</p:attrName>
                                        </p:attrNameLst>
                                      </p:cBhvr>
                                      <p:to>
                                        <p:strVal val="visible"/>
                                      </p:to>
                                    </p:set>
                                    <p:anim calcmode="lin" valueType="num">
                                      <p:cBhvr additive="base">
                                        <p:cTn id="78" dur="500" fill="hold"/>
                                        <p:tgtEl>
                                          <p:spTgt spid="72"/>
                                        </p:tgtEl>
                                        <p:attrNameLst>
                                          <p:attrName>ppt_x</p:attrName>
                                        </p:attrNameLst>
                                      </p:cBhvr>
                                      <p:tavLst>
                                        <p:tav tm="0">
                                          <p:val>
                                            <p:strVal val="#ppt_x"/>
                                          </p:val>
                                        </p:tav>
                                        <p:tav tm="100000">
                                          <p:val>
                                            <p:strVal val="#ppt_x"/>
                                          </p:val>
                                        </p:tav>
                                      </p:tavLst>
                                    </p:anim>
                                    <p:anim calcmode="lin" valueType="num">
                                      <p:cBhvr additive="base">
                                        <p:cTn id="79" dur="500" fill="hold"/>
                                        <p:tgtEl>
                                          <p:spTgt spid="72"/>
                                        </p:tgtEl>
                                        <p:attrNameLst>
                                          <p:attrName>ppt_y</p:attrName>
                                        </p:attrNameLst>
                                      </p:cBhvr>
                                      <p:tavLst>
                                        <p:tav tm="0">
                                          <p:val>
                                            <p:strVal val="0-#ppt_h/2"/>
                                          </p:val>
                                        </p:tav>
                                        <p:tav tm="100000">
                                          <p:val>
                                            <p:strVal val="#ppt_y"/>
                                          </p:val>
                                        </p:tav>
                                      </p:tavLst>
                                    </p:anim>
                                  </p:childTnLst>
                                </p:cTn>
                              </p:par>
                            </p:childTnLst>
                          </p:cTn>
                        </p:par>
                        <p:par>
                          <p:cTn id="80" fill="hold">
                            <p:stCondLst>
                              <p:cond delay="8000"/>
                            </p:stCondLst>
                            <p:childTnLst>
                              <p:par>
                                <p:cTn id="81" presetID="2" presetClass="entr" presetSubtype="8" accel="50000" decel="50000" fill="hold" nodeType="afterEffect">
                                  <p:stCondLst>
                                    <p:cond delay="0"/>
                                  </p:stCondLst>
                                  <p:childTnLst>
                                    <p:set>
                                      <p:cBhvr>
                                        <p:cTn id="82" dur="1" fill="hold">
                                          <p:stCondLst>
                                            <p:cond delay="0"/>
                                          </p:stCondLst>
                                        </p:cTn>
                                        <p:tgtEl>
                                          <p:spTgt spid="8"/>
                                        </p:tgtEl>
                                        <p:attrNameLst>
                                          <p:attrName>style.visibility</p:attrName>
                                        </p:attrNameLst>
                                      </p:cBhvr>
                                      <p:to>
                                        <p:strVal val="visible"/>
                                      </p:to>
                                    </p:set>
                                    <p:anim calcmode="lin" valueType="num">
                                      <p:cBhvr additive="base">
                                        <p:cTn id="83" dur="500" fill="hold"/>
                                        <p:tgtEl>
                                          <p:spTgt spid="8"/>
                                        </p:tgtEl>
                                        <p:attrNameLst>
                                          <p:attrName>ppt_x</p:attrName>
                                        </p:attrNameLst>
                                      </p:cBhvr>
                                      <p:tavLst>
                                        <p:tav tm="0">
                                          <p:val>
                                            <p:strVal val="0-#ppt_w/2"/>
                                          </p:val>
                                        </p:tav>
                                        <p:tav tm="100000">
                                          <p:val>
                                            <p:strVal val="#ppt_x"/>
                                          </p:val>
                                        </p:tav>
                                      </p:tavLst>
                                    </p:anim>
                                    <p:anim calcmode="lin" valueType="num">
                                      <p:cBhvr additive="base">
                                        <p:cTn id="84" dur="500" fill="hold"/>
                                        <p:tgtEl>
                                          <p:spTgt spid="8"/>
                                        </p:tgtEl>
                                        <p:attrNameLst>
                                          <p:attrName>ppt_y</p:attrName>
                                        </p:attrNameLst>
                                      </p:cBhvr>
                                      <p:tavLst>
                                        <p:tav tm="0">
                                          <p:val>
                                            <p:strVal val="#ppt_y"/>
                                          </p:val>
                                        </p:tav>
                                        <p:tav tm="100000">
                                          <p:val>
                                            <p:strVal val="#ppt_y"/>
                                          </p:val>
                                        </p:tav>
                                      </p:tavLst>
                                    </p:anim>
                                  </p:childTnLst>
                                </p:cTn>
                              </p:par>
                            </p:childTnLst>
                          </p:cTn>
                        </p:par>
                        <p:par>
                          <p:cTn id="85" fill="hold">
                            <p:stCondLst>
                              <p:cond delay="8500"/>
                            </p:stCondLst>
                            <p:childTnLst>
                              <p:par>
                                <p:cTn id="86" presetID="18" presetClass="entr" presetSubtype="12" fill="hold" nodeType="afterEffect">
                                  <p:stCondLst>
                                    <p:cond delay="0"/>
                                  </p:stCondLst>
                                  <p:childTnLst>
                                    <p:set>
                                      <p:cBhvr>
                                        <p:cTn id="87" dur="1" fill="hold">
                                          <p:stCondLst>
                                            <p:cond delay="0"/>
                                          </p:stCondLst>
                                        </p:cTn>
                                        <p:tgtEl>
                                          <p:spTgt spid="91"/>
                                        </p:tgtEl>
                                        <p:attrNameLst>
                                          <p:attrName>style.visibility</p:attrName>
                                        </p:attrNameLst>
                                      </p:cBhvr>
                                      <p:to>
                                        <p:strVal val="visible"/>
                                      </p:to>
                                    </p:set>
                                    <p:animEffect transition="in" filter="strips(downLeft)">
                                      <p:cBhvr>
                                        <p:cTn id="88" dur="500"/>
                                        <p:tgtEl>
                                          <p:spTgt spid="91"/>
                                        </p:tgtEl>
                                      </p:cBhvr>
                                    </p:animEffect>
                                  </p:childTnLst>
                                </p:cTn>
                              </p:par>
                            </p:childTnLst>
                          </p:cTn>
                        </p:par>
                        <p:par>
                          <p:cTn id="89" fill="hold">
                            <p:stCondLst>
                              <p:cond delay="9000"/>
                            </p:stCondLst>
                            <p:childTnLst>
                              <p:par>
                                <p:cTn id="90" presetID="2" presetClass="entr" presetSubtype="1" accel="50000" decel="50000" fill="hold" nodeType="afterEffect">
                                  <p:stCondLst>
                                    <p:cond delay="0"/>
                                  </p:stCondLst>
                                  <p:childTnLst>
                                    <p:set>
                                      <p:cBhvr>
                                        <p:cTn id="91" dur="1" fill="hold">
                                          <p:stCondLst>
                                            <p:cond delay="0"/>
                                          </p:stCondLst>
                                        </p:cTn>
                                        <p:tgtEl>
                                          <p:spTgt spid="79"/>
                                        </p:tgtEl>
                                        <p:attrNameLst>
                                          <p:attrName>style.visibility</p:attrName>
                                        </p:attrNameLst>
                                      </p:cBhvr>
                                      <p:to>
                                        <p:strVal val="visible"/>
                                      </p:to>
                                    </p:set>
                                    <p:anim calcmode="lin" valueType="num">
                                      <p:cBhvr additive="base">
                                        <p:cTn id="92" dur="500" fill="hold"/>
                                        <p:tgtEl>
                                          <p:spTgt spid="79"/>
                                        </p:tgtEl>
                                        <p:attrNameLst>
                                          <p:attrName>ppt_x</p:attrName>
                                        </p:attrNameLst>
                                      </p:cBhvr>
                                      <p:tavLst>
                                        <p:tav tm="0">
                                          <p:val>
                                            <p:strVal val="#ppt_x"/>
                                          </p:val>
                                        </p:tav>
                                        <p:tav tm="100000">
                                          <p:val>
                                            <p:strVal val="#ppt_x"/>
                                          </p:val>
                                        </p:tav>
                                      </p:tavLst>
                                    </p:anim>
                                    <p:anim calcmode="lin" valueType="num">
                                      <p:cBhvr additive="base">
                                        <p:cTn id="93" dur="500" fill="hold"/>
                                        <p:tgtEl>
                                          <p:spTgt spid="79"/>
                                        </p:tgtEl>
                                        <p:attrNameLst>
                                          <p:attrName>ppt_y</p:attrName>
                                        </p:attrNameLst>
                                      </p:cBhvr>
                                      <p:tavLst>
                                        <p:tav tm="0">
                                          <p:val>
                                            <p:strVal val="0-#ppt_h/2"/>
                                          </p:val>
                                        </p:tav>
                                        <p:tav tm="100000">
                                          <p:val>
                                            <p:strVal val="#ppt_y"/>
                                          </p:val>
                                        </p:tav>
                                      </p:tavLst>
                                    </p:anim>
                                  </p:childTnLst>
                                </p:cTn>
                              </p:par>
                            </p:childTnLst>
                          </p:cTn>
                        </p:par>
                        <p:par>
                          <p:cTn id="94" fill="hold">
                            <p:stCondLst>
                              <p:cond delay="9500"/>
                            </p:stCondLst>
                            <p:childTnLst>
                              <p:par>
                                <p:cTn id="95" presetID="2" presetClass="entr" presetSubtype="4" accel="50000" decel="50000" fill="hold" grpId="0" nodeType="afterEffect">
                                  <p:stCondLst>
                                    <p:cond delay="0"/>
                                  </p:stCondLst>
                                  <p:childTnLst>
                                    <p:set>
                                      <p:cBhvr>
                                        <p:cTn id="96" dur="1" fill="hold">
                                          <p:stCondLst>
                                            <p:cond delay="0"/>
                                          </p:stCondLst>
                                        </p:cTn>
                                        <p:tgtEl>
                                          <p:spTgt spid="74"/>
                                        </p:tgtEl>
                                        <p:attrNameLst>
                                          <p:attrName>style.visibility</p:attrName>
                                        </p:attrNameLst>
                                      </p:cBhvr>
                                      <p:to>
                                        <p:strVal val="visible"/>
                                      </p:to>
                                    </p:set>
                                    <p:anim calcmode="lin" valueType="num">
                                      <p:cBhvr additive="base">
                                        <p:cTn id="97" dur="500" fill="hold"/>
                                        <p:tgtEl>
                                          <p:spTgt spid="74"/>
                                        </p:tgtEl>
                                        <p:attrNameLst>
                                          <p:attrName>ppt_x</p:attrName>
                                        </p:attrNameLst>
                                      </p:cBhvr>
                                      <p:tavLst>
                                        <p:tav tm="0">
                                          <p:val>
                                            <p:strVal val="#ppt_x"/>
                                          </p:val>
                                        </p:tav>
                                        <p:tav tm="100000">
                                          <p:val>
                                            <p:strVal val="#ppt_x"/>
                                          </p:val>
                                        </p:tav>
                                      </p:tavLst>
                                    </p:anim>
                                    <p:anim calcmode="lin" valueType="num">
                                      <p:cBhvr additive="base">
                                        <p:cTn id="98" dur="500" fill="hold"/>
                                        <p:tgtEl>
                                          <p:spTgt spid="74"/>
                                        </p:tgtEl>
                                        <p:attrNameLst>
                                          <p:attrName>ppt_y</p:attrName>
                                        </p:attrNameLst>
                                      </p:cBhvr>
                                      <p:tavLst>
                                        <p:tav tm="0">
                                          <p:val>
                                            <p:strVal val="1+#ppt_h/2"/>
                                          </p:val>
                                        </p:tav>
                                        <p:tav tm="100000">
                                          <p:val>
                                            <p:strVal val="#ppt_y"/>
                                          </p:val>
                                        </p:tav>
                                      </p:tavLst>
                                    </p:anim>
                                  </p:childTnLst>
                                </p:cTn>
                              </p:par>
                              <p:par>
                                <p:cTn id="99" presetID="2" presetClass="entr" presetSubtype="4" accel="50000" decel="50000" fill="hold" grpId="0" nodeType="withEffect">
                                  <p:stCondLst>
                                    <p:cond delay="0"/>
                                  </p:stCondLst>
                                  <p:childTnLst>
                                    <p:set>
                                      <p:cBhvr>
                                        <p:cTn id="100" dur="1" fill="hold">
                                          <p:stCondLst>
                                            <p:cond delay="0"/>
                                          </p:stCondLst>
                                        </p:cTn>
                                        <p:tgtEl>
                                          <p:spTgt spid="57"/>
                                        </p:tgtEl>
                                        <p:attrNameLst>
                                          <p:attrName>style.visibility</p:attrName>
                                        </p:attrNameLst>
                                      </p:cBhvr>
                                      <p:to>
                                        <p:strVal val="visible"/>
                                      </p:to>
                                    </p:set>
                                    <p:anim calcmode="lin" valueType="num">
                                      <p:cBhvr additive="base">
                                        <p:cTn id="101" dur="1000" fill="hold"/>
                                        <p:tgtEl>
                                          <p:spTgt spid="57"/>
                                        </p:tgtEl>
                                        <p:attrNameLst>
                                          <p:attrName>ppt_x</p:attrName>
                                        </p:attrNameLst>
                                      </p:cBhvr>
                                      <p:tavLst>
                                        <p:tav tm="0">
                                          <p:val>
                                            <p:strVal val="#ppt_x"/>
                                          </p:val>
                                        </p:tav>
                                        <p:tav tm="100000">
                                          <p:val>
                                            <p:strVal val="#ppt_x"/>
                                          </p:val>
                                        </p:tav>
                                      </p:tavLst>
                                    </p:anim>
                                    <p:anim calcmode="lin" valueType="num">
                                      <p:cBhvr additive="base">
                                        <p:cTn id="102" dur="1000" fill="hold"/>
                                        <p:tgtEl>
                                          <p:spTgt spid="57"/>
                                        </p:tgtEl>
                                        <p:attrNameLst>
                                          <p:attrName>ppt_y</p:attrName>
                                        </p:attrNameLst>
                                      </p:cBhvr>
                                      <p:tavLst>
                                        <p:tav tm="0">
                                          <p:val>
                                            <p:strVal val="1+#ppt_h/2"/>
                                          </p:val>
                                        </p:tav>
                                        <p:tav tm="100000">
                                          <p:val>
                                            <p:strVal val="#ppt_y"/>
                                          </p:val>
                                        </p:tav>
                                      </p:tavLst>
                                    </p:anim>
                                  </p:childTnLst>
                                </p:cTn>
                              </p:par>
                              <p:par>
                                <p:cTn id="103" presetID="2" presetClass="entr" presetSubtype="4" accel="50000" decel="50000"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 calcmode="lin" valueType="num">
                                      <p:cBhvr additive="base">
                                        <p:cTn id="105" dur="1000" fill="hold"/>
                                        <p:tgtEl>
                                          <p:spTgt spid="58"/>
                                        </p:tgtEl>
                                        <p:attrNameLst>
                                          <p:attrName>ppt_x</p:attrName>
                                        </p:attrNameLst>
                                      </p:cBhvr>
                                      <p:tavLst>
                                        <p:tav tm="0">
                                          <p:val>
                                            <p:strVal val="#ppt_x"/>
                                          </p:val>
                                        </p:tav>
                                        <p:tav tm="100000">
                                          <p:val>
                                            <p:strVal val="#ppt_x"/>
                                          </p:val>
                                        </p:tav>
                                      </p:tavLst>
                                    </p:anim>
                                    <p:anim calcmode="lin" valueType="num">
                                      <p:cBhvr additive="base">
                                        <p:cTn id="106" dur="1000" fill="hold"/>
                                        <p:tgtEl>
                                          <p:spTgt spid="58"/>
                                        </p:tgtEl>
                                        <p:attrNameLst>
                                          <p:attrName>ppt_y</p:attrName>
                                        </p:attrNameLst>
                                      </p:cBhvr>
                                      <p:tavLst>
                                        <p:tav tm="0">
                                          <p:val>
                                            <p:strVal val="1+#ppt_h/2"/>
                                          </p:val>
                                        </p:tav>
                                        <p:tav tm="100000">
                                          <p:val>
                                            <p:strVal val="#ppt_y"/>
                                          </p:val>
                                        </p:tav>
                                      </p:tavLst>
                                    </p:anim>
                                  </p:childTnLst>
                                </p:cTn>
                              </p:par>
                              <p:par>
                                <p:cTn id="107" presetID="2" presetClass="entr" presetSubtype="4" accel="50000" decel="50000" fill="hold" grpId="0" nodeType="withEffect">
                                  <p:stCondLst>
                                    <p:cond delay="0"/>
                                  </p:stCondLst>
                                  <p:childTnLst>
                                    <p:set>
                                      <p:cBhvr>
                                        <p:cTn id="108" dur="1" fill="hold">
                                          <p:stCondLst>
                                            <p:cond delay="0"/>
                                          </p:stCondLst>
                                        </p:cTn>
                                        <p:tgtEl>
                                          <p:spTgt spid="59"/>
                                        </p:tgtEl>
                                        <p:attrNameLst>
                                          <p:attrName>style.visibility</p:attrName>
                                        </p:attrNameLst>
                                      </p:cBhvr>
                                      <p:to>
                                        <p:strVal val="visible"/>
                                      </p:to>
                                    </p:set>
                                    <p:anim calcmode="lin" valueType="num">
                                      <p:cBhvr additive="base">
                                        <p:cTn id="109" dur="1000" fill="hold"/>
                                        <p:tgtEl>
                                          <p:spTgt spid="59"/>
                                        </p:tgtEl>
                                        <p:attrNameLst>
                                          <p:attrName>ppt_x</p:attrName>
                                        </p:attrNameLst>
                                      </p:cBhvr>
                                      <p:tavLst>
                                        <p:tav tm="0">
                                          <p:val>
                                            <p:strVal val="#ppt_x"/>
                                          </p:val>
                                        </p:tav>
                                        <p:tav tm="100000">
                                          <p:val>
                                            <p:strVal val="#ppt_x"/>
                                          </p:val>
                                        </p:tav>
                                      </p:tavLst>
                                    </p:anim>
                                    <p:anim calcmode="lin" valueType="num">
                                      <p:cBhvr additive="base">
                                        <p:cTn id="110" dur="1000" fill="hold"/>
                                        <p:tgtEl>
                                          <p:spTgt spid="59"/>
                                        </p:tgtEl>
                                        <p:attrNameLst>
                                          <p:attrName>ppt_y</p:attrName>
                                        </p:attrNameLst>
                                      </p:cBhvr>
                                      <p:tavLst>
                                        <p:tav tm="0">
                                          <p:val>
                                            <p:strVal val="1+#ppt_h/2"/>
                                          </p:val>
                                        </p:tav>
                                        <p:tav tm="100000">
                                          <p:val>
                                            <p:strVal val="#ppt_y"/>
                                          </p:val>
                                        </p:tav>
                                      </p:tavLst>
                                    </p:anim>
                                  </p:childTnLst>
                                </p:cTn>
                              </p:par>
                              <p:par>
                                <p:cTn id="111" presetID="2" presetClass="entr" presetSubtype="4" accel="50000" decel="50000" fill="hold" grpId="0" nodeType="withEffect">
                                  <p:stCondLst>
                                    <p:cond delay="0"/>
                                  </p:stCondLst>
                                  <p:childTnLst>
                                    <p:set>
                                      <p:cBhvr>
                                        <p:cTn id="112" dur="1" fill="hold">
                                          <p:stCondLst>
                                            <p:cond delay="0"/>
                                          </p:stCondLst>
                                        </p:cTn>
                                        <p:tgtEl>
                                          <p:spTgt spid="66"/>
                                        </p:tgtEl>
                                        <p:attrNameLst>
                                          <p:attrName>style.visibility</p:attrName>
                                        </p:attrNameLst>
                                      </p:cBhvr>
                                      <p:to>
                                        <p:strVal val="visible"/>
                                      </p:to>
                                    </p:set>
                                    <p:anim calcmode="lin" valueType="num">
                                      <p:cBhvr additive="base">
                                        <p:cTn id="113" dur="1000" fill="hold"/>
                                        <p:tgtEl>
                                          <p:spTgt spid="66"/>
                                        </p:tgtEl>
                                        <p:attrNameLst>
                                          <p:attrName>ppt_x</p:attrName>
                                        </p:attrNameLst>
                                      </p:cBhvr>
                                      <p:tavLst>
                                        <p:tav tm="0">
                                          <p:val>
                                            <p:strVal val="#ppt_x"/>
                                          </p:val>
                                        </p:tav>
                                        <p:tav tm="100000">
                                          <p:val>
                                            <p:strVal val="#ppt_x"/>
                                          </p:val>
                                        </p:tav>
                                      </p:tavLst>
                                    </p:anim>
                                    <p:anim calcmode="lin" valueType="num">
                                      <p:cBhvr additive="base">
                                        <p:cTn id="114" dur="1000" fill="hold"/>
                                        <p:tgtEl>
                                          <p:spTgt spid="66"/>
                                        </p:tgtEl>
                                        <p:attrNameLst>
                                          <p:attrName>ppt_y</p:attrName>
                                        </p:attrNameLst>
                                      </p:cBhvr>
                                      <p:tavLst>
                                        <p:tav tm="0">
                                          <p:val>
                                            <p:strVal val="1+#ppt_h/2"/>
                                          </p:val>
                                        </p:tav>
                                        <p:tav tm="100000">
                                          <p:val>
                                            <p:strVal val="#ppt_y"/>
                                          </p:val>
                                        </p:tav>
                                      </p:tavLst>
                                    </p:anim>
                                  </p:childTnLst>
                                </p:cTn>
                              </p:par>
                              <p:par>
                                <p:cTn id="115" presetID="2" presetClass="entr" presetSubtype="4" accel="50000" decel="50000" fill="hold" grpId="0" nodeType="withEffect">
                                  <p:stCondLst>
                                    <p:cond delay="0"/>
                                  </p:stCondLst>
                                  <p:childTnLst>
                                    <p:set>
                                      <p:cBhvr>
                                        <p:cTn id="116" dur="1" fill="hold">
                                          <p:stCondLst>
                                            <p:cond delay="0"/>
                                          </p:stCondLst>
                                        </p:cTn>
                                        <p:tgtEl>
                                          <p:spTgt spid="78"/>
                                        </p:tgtEl>
                                        <p:attrNameLst>
                                          <p:attrName>style.visibility</p:attrName>
                                        </p:attrNameLst>
                                      </p:cBhvr>
                                      <p:to>
                                        <p:strVal val="visible"/>
                                      </p:to>
                                    </p:set>
                                    <p:anim calcmode="lin" valueType="num">
                                      <p:cBhvr additive="base">
                                        <p:cTn id="117" dur="1000" fill="hold"/>
                                        <p:tgtEl>
                                          <p:spTgt spid="78"/>
                                        </p:tgtEl>
                                        <p:attrNameLst>
                                          <p:attrName>ppt_x</p:attrName>
                                        </p:attrNameLst>
                                      </p:cBhvr>
                                      <p:tavLst>
                                        <p:tav tm="0">
                                          <p:val>
                                            <p:strVal val="#ppt_x"/>
                                          </p:val>
                                        </p:tav>
                                        <p:tav tm="100000">
                                          <p:val>
                                            <p:strVal val="#ppt_x"/>
                                          </p:val>
                                        </p:tav>
                                      </p:tavLst>
                                    </p:anim>
                                    <p:anim calcmode="lin" valueType="num">
                                      <p:cBhvr additive="base">
                                        <p:cTn id="118" dur="10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0" grpId="0"/>
      <p:bldP spid="71" grpId="0"/>
      <p:bldP spid="72" grpId="0"/>
      <p:bldP spid="74" grpId="0"/>
      <p:bldP spid="57" grpId="0"/>
      <p:bldP spid="58" grpId="0"/>
      <p:bldP spid="59" grpId="0"/>
      <p:bldP spid="66" grpId="0"/>
      <p:bldP spid="7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agon 4"/>
          <p:cNvSpPr/>
          <p:nvPr/>
        </p:nvSpPr>
        <p:spPr>
          <a:xfrm>
            <a:off x="1632833" y="3533714"/>
            <a:ext cx="2115349" cy="1823575"/>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7" name="Hexagon 6"/>
          <p:cNvSpPr/>
          <p:nvPr/>
        </p:nvSpPr>
        <p:spPr>
          <a:xfrm>
            <a:off x="8991914" y="2551790"/>
            <a:ext cx="2115349" cy="1823575"/>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8" name="Hexagon 7"/>
          <p:cNvSpPr/>
          <p:nvPr/>
        </p:nvSpPr>
        <p:spPr>
          <a:xfrm>
            <a:off x="4077517" y="2552284"/>
            <a:ext cx="2115349" cy="1823575"/>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11" name="Hexagon 10"/>
          <p:cNvSpPr/>
          <p:nvPr/>
        </p:nvSpPr>
        <p:spPr>
          <a:xfrm>
            <a:off x="6606127" y="3498861"/>
            <a:ext cx="2115349" cy="1823575"/>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13" name="Freeform 83"/>
          <p:cNvSpPr>
            <a:spLocks/>
          </p:cNvSpPr>
          <p:nvPr/>
        </p:nvSpPr>
        <p:spPr bwMode="auto">
          <a:xfrm>
            <a:off x="2429329" y="3983217"/>
            <a:ext cx="522357" cy="522357"/>
          </a:xfrm>
          <a:custGeom>
            <a:avLst/>
            <a:gdLst/>
            <a:ahLst/>
            <a:cxnLst>
              <a:cxn ang="0">
                <a:pos x="44" y="55"/>
              </a:cxn>
              <a:cxn ang="0">
                <a:pos x="37" y="55"/>
              </a:cxn>
              <a:cxn ang="0">
                <a:pos x="37" y="33"/>
              </a:cxn>
              <a:cxn ang="0">
                <a:pos x="45" y="33"/>
              </a:cxn>
              <a:cxn ang="0">
                <a:pos x="46" y="25"/>
              </a:cxn>
              <a:cxn ang="0">
                <a:pos x="37" y="25"/>
              </a:cxn>
              <a:cxn ang="0">
                <a:pos x="37" y="20"/>
              </a:cxn>
              <a:cxn ang="0">
                <a:pos x="42" y="16"/>
              </a:cxn>
              <a:cxn ang="0">
                <a:pos x="47" y="16"/>
              </a:cxn>
              <a:cxn ang="0">
                <a:pos x="47" y="9"/>
              </a:cxn>
              <a:cxn ang="0">
                <a:pos x="40" y="8"/>
              </a:cxn>
              <a:cxn ang="0">
                <a:pos x="29" y="19"/>
              </a:cxn>
              <a:cxn ang="0">
                <a:pos x="29" y="25"/>
              </a:cxn>
              <a:cxn ang="0">
                <a:pos x="21" y="25"/>
              </a:cxn>
              <a:cxn ang="0">
                <a:pos x="21" y="33"/>
              </a:cxn>
              <a:cxn ang="0">
                <a:pos x="29" y="33"/>
              </a:cxn>
              <a:cxn ang="0">
                <a:pos x="29" y="55"/>
              </a:cxn>
              <a:cxn ang="0">
                <a:pos x="10" y="55"/>
              </a:cxn>
              <a:cxn ang="0">
                <a:pos x="0" y="45"/>
              </a:cxn>
              <a:cxn ang="0">
                <a:pos x="0" y="10"/>
              </a:cxn>
              <a:cxn ang="0">
                <a:pos x="10" y="0"/>
              </a:cxn>
              <a:cxn ang="0">
                <a:pos x="44" y="0"/>
              </a:cxn>
              <a:cxn ang="0">
                <a:pos x="55" y="10"/>
              </a:cxn>
              <a:cxn ang="0">
                <a:pos x="55" y="45"/>
              </a:cxn>
              <a:cxn ang="0">
                <a:pos x="44" y="55"/>
              </a:cxn>
            </a:cxnLst>
            <a:rect l="0" t="0" r="r" b="b"/>
            <a:pathLst>
              <a:path w="55" h="55">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solidFill>
            <a:schemeClr val="bg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14" name="Freeform 23"/>
          <p:cNvSpPr>
            <a:spLocks noEditPoints="1"/>
          </p:cNvSpPr>
          <p:nvPr/>
        </p:nvSpPr>
        <p:spPr bwMode="auto">
          <a:xfrm>
            <a:off x="4891949" y="3026422"/>
            <a:ext cx="486462" cy="486459"/>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47" y="21"/>
              </a:cxn>
              <a:cxn ang="0">
                <a:pos x="51" y="16"/>
              </a:cxn>
              <a:cxn ang="0">
                <a:pos x="45" y="19"/>
              </a:cxn>
              <a:cxn ang="0">
                <a:pos x="39" y="16"/>
              </a:cxn>
              <a:cxn ang="0">
                <a:pos x="31" y="24"/>
              </a:cxn>
              <a:cxn ang="0">
                <a:pos x="31" y="26"/>
              </a:cxn>
              <a:cxn ang="0">
                <a:pos x="14" y="17"/>
              </a:cxn>
              <a:cxn ang="0">
                <a:pos x="12" y="22"/>
              </a:cxn>
              <a:cxn ang="0">
                <a:pos x="16" y="29"/>
              </a:cxn>
              <a:cxn ang="0">
                <a:pos x="12" y="28"/>
              </a:cxn>
              <a:cxn ang="0">
                <a:pos x="12" y="28"/>
              </a:cxn>
              <a:cxn ang="0">
                <a:pos x="19" y="36"/>
              </a:cxn>
              <a:cxn ang="0">
                <a:pos x="17" y="36"/>
              </a:cxn>
              <a:cxn ang="0">
                <a:pos x="15" y="36"/>
              </a:cxn>
              <a:cxn ang="0">
                <a:pos x="23" y="42"/>
              </a:cxn>
              <a:cxn ang="0">
                <a:pos x="13" y="46"/>
              </a:cxn>
              <a:cxn ang="0">
                <a:pos x="11" y="46"/>
              </a:cxn>
              <a:cxn ang="0">
                <a:pos x="24" y="49"/>
              </a:cxn>
              <a:cxn ang="0">
                <a:pos x="48" y="25"/>
              </a:cxn>
              <a:cxn ang="0">
                <a:pos x="48" y="24"/>
              </a:cxn>
              <a:cxn ang="0">
                <a:pos x="52" y="20"/>
              </a:cxn>
              <a:cxn ang="0">
                <a:pos x="47" y="21"/>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47" y="21"/>
                </a:moveTo>
                <a:cubicBezTo>
                  <a:pt x="49" y="20"/>
                  <a:pt x="50" y="18"/>
                  <a:pt x="51" y="16"/>
                </a:cubicBezTo>
                <a:cubicBezTo>
                  <a:pt x="49" y="17"/>
                  <a:pt x="47" y="18"/>
                  <a:pt x="45" y="19"/>
                </a:cubicBezTo>
                <a:cubicBezTo>
                  <a:pt x="44" y="17"/>
                  <a:pt x="42" y="16"/>
                  <a:pt x="39" y="16"/>
                </a:cubicBezTo>
                <a:cubicBezTo>
                  <a:pt x="35" y="16"/>
                  <a:pt x="31" y="20"/>
                  <a:pt x="31" y="24"/>
                </a:cubicBezTo>
                <a:cubicBezTo>
                  <a:pt x="31" y="25"/>
                  <a:pt x="31" y="26"/>
                  <a:pt x="31" y="26"/>
                </a:cubicBezTo>
                <a:cubicBezTo>
                  <a:pt x="24" y="26"/>
                  <a:pt x="18" y="23"/>
                  <a:pt x="14" y="17"/>
                </a:cubicBezTo>
                <a:cubicBezTo>
                  <a:pt x="13" y="19"/>
                  <a:pt x="12" y="20"/>
                  <a:pt x="12" y="22"/>
                </a:cubicBezTo>
                <a:cubicBezTo>
                  <a:pt x="12" y="25"/>
                  <a:pt x="14" y="27"/>
                  <a:pt x="16" y="29"/>
                </a:cubicBezTo>
                <a:cubicBezTo>
                  <a:pt x="15" y="29"/>
                  <a:pt x="13" y="28"/>
                  <a:pt x="12" y="28"/>
                </a:cubicBezTo>
                <a:cubicBezTo>
                  <a:pt x="12" y="28"/>
                  <a:pt x="12" y="28"/>
                  <a:pt x="12" y="28"/>
                </a:cubicBezTo>
                <a:cubicBezTo>
                  <a:pt x="12" y="32"/>
                  <a:pt x="15" y="35"/>
                  <a:pt x="19" y="36"/>
                </a:cubicBezTo>
                <a:cubicBezTo>
                  <a:pt x="18" y="36"/>
                  <a:pt x="18" y="36"/>
                  <a:pt x="17" y="36"/>
                </a:cubicBezTo>
                <a:cubicBezTo>
                  <a:pt x="16" y="36"/>
                  <a:pt x="16" y="36"/>
                  <a:pt x="15" y="36"/>
                </a:cubicBezTo>
                <a:cubicBezTo>
                  <a:pt x="16" y="39"/>
                  <a:pt x="20" y="42"/>
                  <a:pt x="23" y="42"/>
                </a:cubicBezTo>
                <a:cubicBezTo>
                  <a:pt x="20" y="44"/>
                  <a:pt x="17" y="46"/>
                  <a:pt x="13" y="46"/>
                </a:cubicBezTo>
                <a:cubicBezTo>
                  <a:pt x="12" y="46"/>
                  <a:pt x="11" y="46"/>
                  <a:pt x="11" y="46"/>
                </a:cubicBezTo>
                <a:cubicBezTo>
                  <a:pt x="14" y="48"/>
                  <a:pt x="19" y="49"/>
                  <a:pt x="24" y="49"/>
                </a:cubicBezTo>
                <a:cubicBezTo>
                  <a:pt x="39" y="49"/>
                  <a:pt x="48" y="36"/>
                  <a:pt x="48" y="25"/>
                </a:cubicBezTo>
                <a:cubicBezTo>
                  <a:pt x="48" y="25"/>
                  <a:pt x="48" y="25"/>
                  <a:pt x="48" y="24"/>
                </a:cubicBezTo>
                <a:cubicBezTo>
                  <a:pt x="49" y="23"/>
                  <a:pt x="51" y="22"/>
                  <a:pt x="52" y="20"/>
                </a:cubicBezTo>
                <a:cubicBezTo>
                  <a:pt x="50" y="20"/>
                  <a:pt x="49" y="21"/>
                  <a:pt x="47" y="21"/>
                </a:cubicBezTo>
                <a:close/>
              </a:path>
            </a:pathLst>
          </a:custGeom>
          <a:solidFill>
            <a:schemeClr val="bg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15" name="Freeform 104"/>
          <p:cNvSpPr>
            <a:spLocks noEditPoints="1"/>
          </p:cNvSpPr>
          <p:nvPr/>
        </p:nvSpPr>
        <p:spPr bwMode="auto">
          <a:xfrm>
            <a:off x="9788399" y="2996370"/>
            <a:ext cx="522353" cy="522353"/>
          </a:xfrm>
          <a:custGeom>
            <a:avLst/>
            <a:gdLst/>
            <a:ahLst/>
            <a:cxnLst>
              <a:cxn ang="0">
                <a:pos x="62" y="51"/>
              </a:cxn>
              <a:cxn ang="0">
                <a:pos x="51" y="62"/>
              </a:cxn>
              <a:cxn ang="0">
                <a:pos x="12" y="62"/>
              </a:cxn>
              <a:cxn ang="0">
                <a:pos x="0" y="51"/>
              </a:cxn>
              <a:cxn ang="0">
                <a:pos x="0" y="12"/>
              </a:cxn>
              <a:cxn ang="0">
                <a:pos x="12" y="0"/>
              </a:cxn>
              <a:cxn ang="0">
                <a:pos x="51" y="0"/>
              </a:cxn>
              <a:cxn ang="0">
                <a:pos x="62" y="12"/>
              </a:cxn>
              <a:cxn ang="0">
                <a:pos x="62" y="51"/>
              </a:cxn>
              <a:cxn ang="0">
                <a:pos x="15" y="11"/>
              </a:cxn>
              <a:cxn ang="0">
                <a:pos x="9" y="16"/>
              </a:cxn>
              <a:cxn ang="0">
                <a:pos x="15" y="20"/>
              </a:cxn>
              <a:cxn ang="0">
                <a:pos x="15" y="20"/>
              </a:cxn>
              <a:cxn ang="0">
                <a:pos x="20" y="16"/>
              </a:cxn>
              <a:cxn ang="0">
                <a:pos x="15" y="11"/>
              </a:cxn>
              <a:cxn ang="0">
                <a:pos x="19" y="52"/>
              </a:cxn>
              <a:cxn ang="0">
                <a:pos x="19" y="24"/>
              </a:cxn>
              <a:cxn ang="0">
                <a:pos x="10" y="24"/>
              </a:cxn>
              <a:cxn ang="0">
                <a:pos x="10" y="52"/>
              </a:cxn>
              <a:cxn ang="0">
                <a:pos x="19" y="52"/>
              </a:cxn>
              <a:cxn ang="0">
                <a:pos x="53" y="52"/>
              </a:cxn>
              <a:cxn ang="0">
                <a:pos x="53" y="36"/>
              </a:cxn>
              <a:cxn ang="0">
                <a:pos x="42" y="24"/>
              </a:cxn>
              <a:cxn ang="0">
                <a:pos x="34" y="28"/>
              </a:cxn>
              <a:cxn ang="0">
                <a:pos x="34" y="28"/>
              </a:cxn>
              <a:cxn ang="0">
                <a:pos x="34" y="24"/>
              </a:cxn>
              <a:cxn ang="0">
                <a:pos x="24" y="24"/>
              </a:cxn>
              <a:cxn ang="0">
                <a:pos x="24" y="52"/>
              </a:cxn>
              <a:cxn ang="0">
                <a:pos x="34" y="52"/>
              </a:cxn>
              <a:cxn ang="0">
                <a:pos x="34" y="37"/>
              </a:cxn>
              <a:cxn ang="0">
                <a:pos x="34" y="34"/>
              </a:cxn>
              <a:cxn ang="0">
                <a:pos x="39" y="31"/>
              </a:cxn>
              <a:cxn ang="0">
                <a:pos x="43" y="37"/>
              </a:cxn>
              <a:cxn ang="0">
                <a:pos x="43" y="52"/>
              </a:cxn>
              <a:cxn ang="0">
                <a:pos x="53" y="52"/>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bg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16" name="Freeform 211"/>
          <p:cNvSpPr>
            <a:spLocks noEditPoints="1"/>
          </p:cNvSpPr>
          <p:nvPr/>
        </p:nvSpPr>
        <p:spPr bwMode="auto">
          <a:xfrm>
            <a:off x="7418617" y="3978848"/>
            <a:ext cx="490348" cy="486459"/>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bg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17" name="TextBox 16"/>
          <p:cNvSpPr txBox="1"/>
          <p:nvPr/>
        </p:nvSpPr>
        <p:spPr>
          <a:xfrm>
            <a:off x="2181682" y="4596618"/>
            <a:ext cx="1017650" cy="234744"/>
          </a:xfrm>
          <a:prstGeom prst="rect">
            <a:avLst/>
          </a:prstGeom>
          <a:noFill/>
        </p:spPr>
        <p:txBody>
          <a:bodyPr wrap="none" lIns="0" tIns="0" rIns="0" bIns="0" rtlCol="0">
            <a:spAutoFit/>
          </a:bodyPr>
          <a:lstStyle/>
          <a:p>
            <a:pPr algn="ctr">
              <a:lnSpc>
                <a:spcPct val="120000"/>
              </a:lnSpc>
            </a:pPr>
            <a:r>
              <a:rPr lang="en-US" sz="1400" b="1" dirty="0" smtClean="0">
                <a:solidFill>
                  <a:schemeClr val="bg1"/>
                </a:solidFill>
                <a:latin typeface="Arial"/>
                <a:ea typeface="微软雅黑"/>
                <a:cs typeface="+mn-ea"/>
                <a:sym typeface="Arial"/>
              </a:rPr>
              <a:t>FACEBOOK</a:t>
            </a:r>
            <a:endParaRPr lang="en-US" sz="1400" b="1" dirty="0">
              <a:solidFill>
                <a:schemeClr val="bg1"/>
              </a:solidFill>
              <a:latin typeface="Arial"/>
              <a:ea typeface="微软雅黑"/>
              <a:cs typeface="+mn-ea"/>
              <a:sym typeface="Arial"/>
            </a:endParaRPr>
          </a:p>
        </p:txBody>
      </p:sp>
      <p:sp>
        <p:nvSpPr>
          <p:cNvPr id="19" name="TextBox 18"/>
          <p:cNvSpPr txBox="1"/>
          <p:nvPr/>
        </p:nvSpPr>
        <p:spPr>
          <a:xfrm>
            <a:off x="4736839" y="3587511"/>
            <a:ext cx="796693" cy="234744"/>
          </a:xfrm>
          <a:prstGeom prst="rect">
            <a:avLst/>
          </a:prstGeom>
          <a:noFill/>
        </p:spPr>
        <p:txBody>
          <a:bodyPr wrap="none" lIns="0" tIns="0" rIns="0" bIns="0" rtlCol="0">
            <a:spAutoFit/>
          </a:bodyPr>
          <a:lstStyle/>
          <a:p>
            <a:pPr algn="ctr">
              <a:lnSpc>
                <a:spcPct val="120000"/>
              </a:lnSpc>
            </a:pPr>
            <a:r>
              <a:rPr lang="en-US" sz="1400" b="1" dirty="0" smtClean="0">
                <a:solidFill>
                  <a:schemeClr val="bg1"/>
                </a:solidFill>
                <a:latin typeface="Arial"/>
                <a:ea typeface="微软雅黑"/>
                <a:cs typeface="+mn-ea"/>
                <a:sym typeface="Arial"/>
              </a:rPr>
              <a:t>TWITTER</a:t>
            </a:r>
            <a:endParaRPr lang="en-US" sz="1400" b="1" dirty="0">
              <a:solidFill>
                <a:schemeClr val="bg1"/>
              </a:solidFill>
              <a:latin typeface="Arial"/>
              <a:ea typeface="微软雅黑"/>
              <a:cs typeface="+mn-ea"/>
              <a:sym typeface="Arial"/>
            </a:endParaRPr>
          </a:p>
        </p:txBody>
      </p:sp>
      <p:sp>
        <p:nvSpPr>
          <p:cNvPr id="20" name="TextBox 19"/>
          <p:cNvSpPr txBox="1"/>
          <p:nvPr/>
        </p:nvSpPr>
        <p:spPr>
          <a:xfrm>
            <a:off x="9790171" y="3595020"/>
            <a:ext cx="488915" cy="234744"/>
          </a:xfrm>
          <a:prstGeom prst="rect">
            <a:avLst/>
          </a:prstGeom>
          <a:noFill/>
        </p:spPr>
        <p:txBody>
          <a:bodyPr wrap="none" lIns="0" tIns="0" rIns="0" bIns="0" rtlCol="0">
            <a:spAutoFit/>
          </a:bodyPr>
          <a:lstStyle/>
          <a:p>
            <a:pPr algn="ctr">
              <a:lnSpc>
                <a:spcPct val="120000"/>
              </a:lnSpc>
            </a:pPr>
            <a:r>
              <a:rPr lang="en-US" sz="1400" b="1" dirty="0" smtClean="0">
                <a:solidFill>
                  <a:schemeClr val="bg1"/>
                </a:solidFill>
                <a:latin typeface="Arial"/>
                <a:ea typeface="微软雅黑"/>
                <a:cs typeface="+mn-ea"/>
                <a:sym typeface="Arial"/>
              </a:rPr>
              <a:t>LKED</a:t>
            </a:r>
            <a:endParaRPr lang="en-US" sz="1400" b="1" dirty="0">
              <a:solidFill>
                <a:schemeClr val="bg1"/>
              </a:solidFill>
              <a:latin typeface="Arial"/>
              <a:ea typeface="微软雅黑"/>
              <a:cs typeface="+mn-ea"/>
              <a:sym typeface="Arial"/>
            </a:endParaRPr>
          </a:p>
        </p:txBody>
      </p:sp>
      <p:sp>
        <p:nvSpPr>
          <p:cNvPr id="21" name="TextBox 20"/>
          <p:cNvSpPr txBox="1"/>
          <p:nvPr/>
        </p:nvSpPr>
        <p:spPr>
          <a:xfrm>
            <a:off x="7228226" y="4544604"/>
            <a:ext cx="893963" cy="234744"/>
          </a:xfrm>
          <a:prstGeom prst="rect">
            <a:avLst/>
          </a:prstGeom>
          <a:noFill/>
        </p:spPr>
        <p:txBody>
          <a:bodyPr wrap="none" lIns="0" tIns="0" rIns="0" bIns="0" rtlCol="0">
            <a:spAutoFit/>
          </a:bodyPr>
          <a:lstStyle/>
          <a:p>
            <a:pPr algn="ctr">
              <a:lnSpc>
                <a:spcPct val="120000"/>
              </a:lnSpc>
            </a:pPr>
            <a:r>
              <a:rPr lang="en-US" sz="1400" b="1" dirty="0" smtClean="0">
                <a:solidFill>
                  <a:schemeClr val="bg1"/>
                </a:solidFill>
                <a:latin typeface="Arial"/>
                <a:ea typeface="微软雅黑"/>
                <a:cs typeface="+mn-ea"/>
                <a:sym typeface="Arial"/>
              </a:rPr>
              <a:t>STAGRAM</a:t>
            </a:r>
            <a:endParaRPr lang="en-US" sz="1400" b="1" dirty="0">
              <a:solidFill>
                <a:schemeClr val="bg1"/>
              </a:solidFill>
              <a:latin typeface="Arial"/>
              <a:ea typeface="微软雅黑"/>
              <a:cs typeface="+mn-ea"/>
              <a:sym typeface="Arial"/>
            </a:endParaRPr>
          </a:p>
        </p:txBody>
      </p:sp>
      <p:grpSp>
        <p:nvGrpSpPr>
          <p:cNvPr id="32" name="Group 31"/>
          <p:cNvGrpSpPr/>
          <p:nvPr/>
        </p:nvGrpSpPr>
        <p:grpSpPr>
          <a:xfrm>
            <a:off x="1440279" y="3586624"/>
            <a:ext cx="750487" cy="750487"/>
            <a:chOff x="2138721" y="2867884"/>
            <a:chExt cx="616408" cy="616408"/>
          </a:xfrm>
        </p:grpSpPr>
        <p:grpSp>
          <p:nvGrpSpPr>
            <p:cNvPr id="4" name="Group 21"/>
            <p:cNvGrpSpPr/>
            <p:nvPr/>
          </p:nvGrpSpPr>
          <p:grpSpPr>
            <a:xfrm>
              <a:off x="2138721" y="2867884"/>
              <a:ext cx="616408" cy="616408"/>
              <a:chOff x="2786183" y="1189182"/>
              <a:chExt cx="921712" cy="921712"/>
            </a:xfrm>
          </p:grpSpPr>
          <p:sp>
            <p:nvSpPr>
              <p:cNvPr id="23" name="Oval 22"/>
              <p:cNvSpPr/>
              <p:nvPr/>
            </p:nvSpPr>
            <p:spPr>
              <a:xfrm>
                <a:off x="2786183" y="1189182"/>
                <a:ext cx="921712" cy="921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24" name="Oval 23"/>
              <p:cNvSpPr/>
              <p:nvPr/>
            </p:nvSpPr>
            <p:spPr>
              <a:xfrm>
                <a:off x="2878354" y="1281353"/>
                <a:ext cx="737370" cy="737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grpSp>
        <p:sp>
          <p:nvSpPr>
            <p:cNvPr id="25" name="Freeform 9"/>
            <p:cNvSpPr>
              <a:spLocks noEditPoints="1"/>
            </p:cNvSpPr>
            <p:nvPr/>
          </p:nvSpPr>
          <p:spPr bwMode="auto">
            <a:xfrm>
              <a:off x="2299058" y="2994314"/>
              <a:ext cx="284074" cy="324058"/>
            </a:xfrm>
            <a:custGeom>
              <a:avLst/>
              <a:gdLst/>
              <a:ahLst/>
              <a:cxnLst>
                <a:cxn ang="0">
                  <a:pos x="128" y="0"/>
                </a:cxn>
                <a:cxn ang="0">
                  <a:pos x="128" y="82"/>
                </a:cxn>
                <a:cxn ang="0">
                  <a:pos x="148" y="109"/>
                </a:cxn>
                <a:cxn ang="0">
                  <a:pos x="146" y="84"/>
                </a:cxn>
                <a:cxn ang="0">
                  <a:pos x="100" y="86"/>
                </a:cxn>
                <a:cxn ang="0">
                  <a:pos x="130" y="106"/>
                </a:cxn>
                <a:cxn ang="0">
                  <a:pos x="155" y="113"/>
                </a:cxn>
                <a:cxn ang="0">
                  <a:pos x="192" y="151"/>
                </a:cxn>
                <a:cxn ang="0">
                  <a:pos x="192" y="76"/>
                </a:cxn>
                <a:cxn ang="0">
                  <a:pos x="130" y="190"/>
                </a:cxn>
                <a:cxn ang="0">
                  <a:pos x="130" y="115"/>
                </a:cxn>
                <a:cxn ang="0">
                  <a:pos x="130" y="190"/>
                </a:cxn>
                <a:cxn ang="0">
                  <a:pos x="114" y="193"/>
                </a:cxn>
                <a:cxn ang="0">
                  <a:pos x="66" y="280"/>
                </a:cxn>
                <a:cxn ang="0">
                  <a:pos x="69" y="281"/>
                </a:cxn>
                <a:cxn ang="0">
                  <a:pos x="191" y="281"/>
                </a:cxn>
                <a:cxn ang="0">
                  <a:pos x="194" y="280"/>
                </a:cxn>
                <a:cxn ang="0">
                  <a:pos x="146" y="193"/>
                </a:cxn>
                <a:cxn ang="0">
                  <a:pos x="177" y="154"/>
                </a:cxn>
                <a:cxn ang="0">
                  <a:pos x="203" y="241"/>
                </a:cxn>
                <a:cxn ang="0">
                  <a:pos x="254" y="242"/>
                </a:cxn>
                <a:cxn ang="0">
                  <a:pos x="256" y="241"/>
                </a:cxn>
                <a:cxn ang="0">
                  <a:pos x="208" y="154"/>
                </a:cxn>
                <a:cxn ang="0">
                  <a:pos x="84" y="145"/>
                </a:cxn>
                <a:cxn ang="0">
                  <a:pos x="102" y="114"/>
                </a:cxn>
                <a:cxn ang="0">
                  <a:pos x="27" y="114"/>
                </a:cxn>
                <a:cxn ang="0">
                  <a:pos x="98" y="186"/>
                </a:cxn>
                <a:cxn ang="0">
                  <a:pos x="80" y="154"/>
                </a:cxn>
                <a:cxn ang="0">
                  <a:pos x="0" y="202"/>
                </a:cxn>
                <a:cxn ang="0">
                  <a:pos x="0" y="242"/>
                </a:cxn>
                <a:cxn ang="0">
                  <a:pos x="57" y="253"/>
                </a:cxn>
                <a:cxn ang="0">
                  <a:pos x="98" y="186"/>
                </a:cxn>
                <a:cxn ang="0">
                  <a:pos x="98" y="186"/>
                </a:cxn>
              </a:cxnLst>
              <a:rect l="0" t="0" r="r" b="b"/>
              <a:pathLst>
                <a:path w="256" h="292">
                  <a:moveTo>
                    <a:pt x="87" y="41"/>
                  </a:moveTo>
                  <a:cubicBezTo>
                    <a:pt x="87" y="18"/>
                    <a:pt x="106" y="0"/>
                    <a:pt x="128" y="0"/>
                  </a:cubicBezTo>
                  <a:cubicBezTo>
                    <a:pt x="151" y="0"/>
                    <a:pt x="169" y="18"/>
                    <a:pt x="169" y="41"/>
                  </a:cubicBezTo>
                  <a:cubicBezTo>
                    <a:pt x="169" y="63"/>
                    <a:pt x="151" y="82"/>
                    <a:pt x="128" y="82"/>
                  </a:cubicBezTo>
                  <a:cubicBezTo>
                    <a:pt x="106" y="82"/>
                    <a:pt x="87" y="63"/>
                    <a:pt x="87" y="41"/>
                  </a:cubicBezTo>
                  <a:close/>
                  <a:moveTo>
                    <a:pt x="148" y="109"/>
                  </a:moveTo>
                  <a:cubicBezTo>
                    <a:pt x="148" y="101"/>
                    <a:pt x="151" y="92"/>
                    <a:pt x="156" y="86"/>
                  </a:cubicBezTo>
                  <a:cubicBezTo>
                    <a:pt x="153" y="85"/>
                    <a:pt x="149" y="84"/>
                    <a:pt x="146" y="84"/>
                  </a:cubicBezTo>
                  <a:cubicBezTo>
                    <a:pt x="111" y="84"/>
                    <a:pt x="111" y="84"/>
                    <a:pt x="111" y="84"/>
                  </a:cubicBezTo>
                  <a:cubicBezTo>
                    <a:pt x="107" y="84"/>
                    <a:pt x="104" y="85"/>
                    <a:pt x="100" y="86"/>
                  </a:cubicBezTo>
                  <a:cubicBezTo>
                    <a:pt x="105" y="93"/>
                    <a:pt x="109" y="102"/>
                    <a:pt x="109" y="111"/>
                  </a:cubicBezTo>
                  <a:cubicBezTo>
                    <a:pt x="115" y="108"/>
                    <a:pt x="122" y="106"/>
                    <a:pt x="130" y="106"/>
                  </a:cubicBezTo>
                  <a:cubicBezTo>
                    <a:pt x="136" y="106"/>
                    <a:pt x="142" y="107"/>
                    <a:pt x="148" y="109"/>
                  </a:cubicBezTo>
                  <a:close/>
                  <a:moveTo>
                    <a:pt x="155" y="113"/>
                  </a:moveTo>
                  <a:cubicBezTo>
                    <a:pt x="167" y="121"/>
                    <a:pt x="175" y="133"/>
                    <a:pt x="176" y="148"/>
                  </a:cubicBezTo>
                  <a:cubicBezTo>
                    <a:pt x="181" y="150"/>
                    <a:pt x="187" y="151"/>
                    <a:pt x="192" y="151"/>
                  </a:cubicBezTo>
                  <a:cubicBezTo>
                    <a:pt x="213" y="151"/>
                    <a:pt x="230" y="134"/>
                    <a:pt x="230" y="114"/>
                  </a:cubicBezTo>
                  <a:cubicBezTo>
                    <a:pt x="230" y="93"/>
                    <a:pt x="213" y="76"/>
                    <a:pt x="192" y="76"/>
                  </a:cubicBezTo>
                  <a:cubicBezTo>
                    <a:pt x="172" y="76"/>
                    <a:pt x="155" y="93"/>
                    <a:pt x="155" y="113"/>
                  </a:cubicBezTo>
                  <a:close/>
                  <a:moveTo>
                    <a:pt x="130" y="190"/>
                  </a:moveTo>
                  <a:cubicBezTo>
                    <a:pt x="151" y="190"/>
                    <a:pt x="168" y="173"/>
                    <a:pt x="168" y="152"/>
                  </a:cubicBezTo>
                  <a:cubicBezTo>
                    <a:pt x="168" y="132"/>
                    <a:pt x="151" y="115"/>
                    <a:pt x="130" y="115"/>
                  </a:cubicBezTo>
                  <a:cubicBezTo>
                    <a:pt x="109" y="115"/>
                    <a:pt x="92" y="132"/>
                    <a:pt x="92" y="152"/>
                  </a:cubicBezTo>
                  <a:cubicBezTo>
                    <a:pt x="92" y="173"/>
                    <a:pt x="109" y="190"/>
                    <a:pt x="130" y="190"/>
                  </a:cubicBezTo>
                  <a:close/>
                  <a:moveTo>
                    <a:pt x="146" y="193"/>
                  </a:moveTo>
                  <a:cubicBezTo>
                    <a:pt x="114" y="193"/>
                    <a:pt x="114" y="193"/>
                    <a:pt x="114" y="193"/>
                  </a:cubicBezTo>
                  <a:cubicBezTo>
                    <a:pt x="88" y="193"/>
                    <a:pt x="66" y="214"/>
                    <a:pt x="66" y="241"/>
                  </a:cubicBezTo>
                  <a:cubicBezTo>
                    <a:pt x="66" y="280"/>
                    <a:pt x="66" y="280"/>
                    <a:pt x="66" y="280"/>
                  </a:cubicBezTo>
                  <a:cubicBezTo>
                    <a:pt x="66" y="280"/>
                    <a:pt x="66" y="280"/>
                    <a:pt x="66" y="280"/>
                  </a:cubicBezTo>
                  <a:cubicBezTo>
                    <a:pt x="69" y="281"/>
                    <a:pt x="69" y="281"/>
                    <a:pt x="69" y="281"/>
                  </a:cubicBezTo>
                  <a:cubicBezTo>
                    <a:pt x="94" y="289"/>
                    <a:pt x="116" y="292"/>
                    <a:pt x="134" y="292"/>
                  </a:cubicBezTo>
                  <a:cubicBezTo>
                    <a:pt x="170" y="292"/>
                    <a:pt x="190" y="282"/>
                    <a:pt x="191" y="281"/>
                  </a:cubicBezTo>
                  <a:cubicBezTo>
                    <a:pt x="194" y="280"/>
                    <a:pt x="194" y="280"/>
                    <a:pt x="194" y="280"/>
                  </a:cubicBezTo>
                  <a:cubicBezTo>
                    <a:pt x="194" y="280"/>
                    <a:pt x="194" y="280"/>
                    <a:pt x="194" y="280"/>
                  </a:cubicBezTo>
                  <a:cubicBezTo>
                    <a:pt x="194" y="241"/>
                    <a:pt x="194" y="241"/>
                    <a:pt x="194" y="241"/>
                  </a:cubicBezTo>
                  <a:cubicBezTo>
                    <a:pt x="194" y="214"/>
                    <a:pt x="173" y="193"/>
                    <a:pt x="146" y="193"/>
                  </a:cubicBezTo>
                  <a:close/>
                  <a:moveTo>
                    <a:pt x="208" y="154"/>
                  </a:moveTo>
                  <a:cubicBezTo>
                    <a:pt x="177" y="154"/>
                    <a:pt x="177" y="154"/>
                    <a:pt x="177" y="154"/>
                  </a:cubicBezTo>
                  <a:cubicBezTo>
                    <a:pt x="176" y="167"/>
                    <a:pt x="171" y="178"/>
                    <a:pt x="162" y="186"/>
                  </a:cubicBezTo>
                  <a:cubicBezTo>
                    <a:pt x="186" y="193"/>
                    <a:pt x="203" y="215"/>
                    <a:pt x="203" y="241"/>
                  </a:cubicBezTo>
                  <a:cubicBezTo>
                    <a:pt x="203" y="253"/>
                    <a:pt x="203" y="253"/>
                    <a:pt x="203" y="253"/>
                  </a:cubicBezTo>
                  <a:cubicBezTo>
                    <a:pt x="234" y="252"/>
                    <a:pt x="252" y="243"/>
                    <a:pt x="254" y="242"/>
                  </a:cubicBezTo>
                  <a:cubicBezTo>
                    <a:pt x="256" y="241"/>
                    <a:pt x="256" y="241"/>
                    <a:pt x="256" y="241"/>
                  </a:cubicBezTo>
                  <a:cubicBezTo>
                    <a:pt x="256" y="241"/>
                    <a:pt x="256" y="241"/>
                    <a:pt x="256" y="241"/>
                  </a:cubicBezTo>
                  <a:cubicBezTo>
                    <a:pt x="256" y="202"/>
                    <a:pt x="256" y="202"/>
                    <a:pt x="256" y="202"/>
                  </a:cubicBezTo>
                  <a:cubicBezTo>
                    <a:pt x="256" y="175"/>
                    <a:pt x="235" y="154"/>
                    <a:pt x="208" y="154"/>
                  </a:cubicBezTo>
                  <a:close/>
                  <a:moveTo>
                    <a:pt x="64" y="151"/>
                  </a:moveTo>
                  <a:cubicBezTo>
                    <a:pt x="71" y="151"/>
                    <a:pt x="78" y="149"/>
                    <a:pt x="84" y="145"/>
                  </a:cubicBezTo>
                  <a:cubicBezTo>
                    <a:pt x="86" y="133"/>
                    <a:pt x="92" y="123"/>
                    <a:pt x="102" y="116"/>
                  </a:cubicBezTo>
                  <a:cubicBezTo>
                    <a:pt x="102" y="115"/>
                    <a:pt x="102" y="114"/>
                    <a:pt x="102" y="114"/>
                  </a:cubicBezTo>
                  <a:cubicBezTo>
                    <a:pt x="102" y="93"/>
                    <a:pt x="85" y="76"/>
                    <a:pt x="64" y="76"/>
                  </a:cubicBezTo>
                  <a:cubicBezTo>
                    <a:pt x="43" y="76"/>
                    <a:pt x="27" y="93"/>
                    <a:pt x="27" y="114"/>
                  </a:cubicBezTo>
                  <a:cubicBezTo>
                    <a:pt x="27" y="134"/>
                    <a:pt x="43" y="151"/>
                    <a:pt x="64" y="151"/>
                  </a:cubicBezTo>
                  <a:close/>
                  <a:moveTo>
                    <a:pt x="98" y="186"/>
                  </a:moveTo>
                  <a:cubicBezTo>
                    <a:pt x="89" y="178"/>
                    <a:pt x="84" y="167"/>
                    <a:pt x="84" y="154"/>
                  </a:cubicBezTo>
                  <a:cubicBezTo>
                    <a:pt x="82" y="154"/>
                    <a:pt x="81" y="154"/>
                    <a:pt x="80" y="154"/>
                  </a:cubicBezTo>
                  <a:cubicBezTo>
                    <a:pt x="48" y="154"/>
                    <a:pt x="48" y="154"/>
                    <a:pt x="48" y="154"/>
                  </a:cubicBezTo>
                  <a:cubicBezTo>
                    <a:pt x="22" y="154"/>
                    <a:pt x="0" y="175"/>
                    <a:pt x="0" y="202"/>
                  </a:cubicBezTo>
                  <a:cubicBezTo>
                    <a:pt x="0" y="241"/>
                    <a:pt x="0" y="241"/>
                    <a:pt x="0" y="241"/>
                  </a:cubicBezTo>
                  <a:cubicBezTo>
                    <a:pt x="0" y="242"/>
                    <a:pt x="0" y="242"/>
                    <a:pt x="0" y="242"/>
                  </a:cubicBezTo>
                  <a:cubicBezTo>
                    <a:pt x="3" y="242"/>
                    <a:pt x="3" y="242"/>
                    <a:pt x="3" y="242"/>
                  </a:cubicBezTo>
                  <a:cubicBezTo>
                    <a:pt x="23" y="249"/>
                    <a:pt x="41" y="252"/>
                    <a:pt x="57" y="253"/>
                  </a:cubicBezTo>
                  <a:cubicBezTo>
                    <a:pt x="57" y="241"/>
                    <a:pt x="57" y="241"/>
                    <a:pt x="57" y="241"/>
                  </a:cubicBezTo>
                  <a:cubicBezTo>
                    <a:pt x="57" y="215"/>
                    <a:pt x="74" y="193"/>
                    <a:pt x="98" y="186"/>
                  </a:cubicBezTo>
                  <a:close/>
                  <a:moveTo>
                    <a:pt x="98" y="186"/>
                  </a:moveTo>
                  <a:cubicBezTo>
                    <a:pt x="98" y="186"/>
                    <a:pt x="98" y="186"/>
                    <a:pt x="98" y="186"/>
                  </a:cubicBezTo>
                </a:path>
              </a:pathLst>
            </a:custGeom>
            <a:solidFill>
              <a:schemeClr val="accent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grpSp>
      <p:grpSp>
        <p:nvGrpSpPr>
          <p:cNvPr id="33" name="Group 32"/>
          <p:cNvGrpSpPr/>
          <p:nvPr/>
        </p:nvGrpSpPr>
        <p:grpSpPr>
          <a:xfrm>
            <a:off x="4759937" y="2201069"/>
            <a:ext cx="750487" cy="750487"/>
            <a:chOff x="6412691" y="2896967"/>
            <a:chExt cx="616408" cy="616408"/>
          </a:xfrm>
        </p:grpSpPr>
        <p:grpSp>
          <p:nvGrpSpPr>
            <p:cNvPr id="22" name="Group 25"/>
            <p:cNvGrpSpPr/>
            <p:nvPr/>
          </p:nvGrpSpPr>
          <p:grpSpPr>
            <a:xfrm>
              <a:off x="6412691" y="2896967"/>
              <a:ext cx="616408" cy="616408"/>
              <a:chOff x="2786183" y="1189182"/>
              <a:chExt cx="921712" cy="921712"/>
            </a:xfrm>
          </p:grpSpPr>
          <p:sp>
            <p:nvSpPr>
              <p:cNvPr id="27" name="Oval 26"/>
              <p:cNvSpPr/>
              <p:nvPr/>
            </p:nvSpPr>
            <p:spPr>
              <a:xfrm>
                <a:off x="2786183" y="1189182"/>
                <a:ext cx="921712" cy="9217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28" name="Oval 27"/>
              <p:cNvSpPr/>
              <p:nvPr/>
            </p:nvSpPr>
            <p:spPr>
              <a:xfrm>
                <a:off x="2878354" y="1281353"/>
                <a:ext cx="737370" cy="737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grpSp>
        <p:grpSp>
          <p:nvGrpSpPr>
            <p:cNvPr id="26" name="Group 28"/>
            <p:cNvGrpSpPr/>
            <p:nvPr/>
          </p:nvGrpSpPr>
          <p:grpSpPr>
            <a:xfrm>
              <a:off x="6566423" y="3063819"/>
              <a:ext cx="319678" cy="300106"/>
              <a:chOff x="504825" y="971550"/>
              <a:chExt cx="1089026" cy="1022350"/>
            </a:xfrm>
            <a:solidFill>
              <a:schemeClr val="accent4"/>
            </a:solidFill>
          </p:grpSpPr>
          <p:sp>
            <p:nvSpPr>
              <p:cNvPr id="30" name="Freeform 29"/>
              <p:cNvSpPr>
                <a:spLocks noEditPoints="1"/>
              </p:cNvSpPr>
              <p:nvPr/>
            </p:nvSpPr>
            <p:spPr bwMode="auto">
              <a:xfrm>
                <a:off x="782638" y="971550"/>
                <a:ext cx="811213" cy="841375"/>
              </a:xfrm>
              <a:custGeom>
                <a:avLst/>
                <a:gdLst/>
                <a:ahLst/>
                <a:cxnLst>
                  <a:cxn ang="0">
                    <a:pos x="0" y="0"/>
                  </a:cxn>
                  <a:cxn ang="0">
                    <a:pos x="0" y="382"/>
                  </a:cxn>
                  <a:cxn ang="0">
                    <a:pos x="286" y="382"/>
                  </a:cxn>
                  <a:cxn ang="0">
                    <a:pos x="420" y="530"/>
                  </a:cxn>
                  <a:cxn ang="0">
                    <a:pos x="420" y="382"/>
                  </a:cxn>
                  <a:cxn ang="0">
                    <a:pos x="511" y="382"/>
                  </a:cxn>
                  <a:cxn ang="0">
                    <a:pos x="511" y="0"/>
                  </a:cxn>
                  <a:cxn ang="0">
                    <a:pos x="0" y="0"/>
                  </a:cxn>
                  <a:cxn ang="0">
                    <a:pos x="0" y="0"/>
                  </a:cxn>
                  <a:cxn ang="0">
                    <a:pos x="0" y="0"/>
                  </a:cxn>
                </a:cxnLst>
                <a:rect l="0" t="0" r="r" b="b"/>
                <a:pathLst>
                  <a:path w="511" h="530">
                    <a:moveTo>
                      <a:pt x="0" y="0"/>
                    </a:moveTo>
                    <a:lnTo>
                      <a:pt x="0" y="382"/>
                    </a:lnTo>
                    <a:lnTo>
                      <a:pt x="286" y="382"/>
                    </a:lnTo>
                    <a:lnTo>
                      <a:pt x="420" y="530"/>
                    </a:lnTo>
                    <a:lnTo>
                      <a:pt x="420" y="382"/>
                    </a:lnTo>
                    <a:lnTo>
                      <a:pt x="511" y="382"/>
                    </a:lnTo>
                    <a:lnTo>
                      <a:pt x="511" y="0"/>
                    </a:lnTo>
                    <a:lnTo>
                      <a:pt x="0" y="0"/>
                    </a:lnTo>
                    <a:close/>
                    <a:moveTo>
                      <a:pt x="0" y="0"/>
                    </a:moveTo>
                    <a:lnTo>
                      <a:pt x="0" y="0"/>
                    </a:lnTo>
                    <a:close/>
                  </a:path>
                </a:pathLst>
              </a:custGeom>
              <a:solidFill>
                <a:schemeClr val="accent2"/>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31" name="Freeform 31"/>
              <p:cNvSpPr>
                <a:spLocks noEditPoints="1"/>
              </p:cNvSpPr>
              <p:nvPr/>
            </p:nvSpPr>
            <p:spPr bwMode="auto">
              <a:xfrm>
                <a:off x="504825" y="1274763"/>
                <a:ext cx="695325" cy="719137"/>
              </a:xfrm>
              <a:custGeom>
                <a:avLst/>
                <a:gdLst/>
                <a:ahLst/>
                <a:cxnLst>
                  <a:cxn ang="0">
                    <a:pos x="426" y="226"/>
                  </a:cxn>
                  <a:cxn ang="0">
                    <a:pos x="139" y="226"/>
                  </a:cxn>
                  <a:cxn ang="0">
                    <a:pos x="139" y="0"/>
                  </a:cxn>
                  <a:cxn ang="0">
                    <a:pos x="0" y="0"/>
                  </a:cxn>
                  <a:cxn ang="0">
                    <a:pos x="0" y="327"/>
                  </a:cxn>
                  <a:cxn ang="0">
                    <a:pos x="79" y="327"/>
                  </a:cxn>
                  <a:cxn ang="0">
                    <a:pos x="79" y="453"/>
                  </a:cxn>
                  <a:cxn ang="0">
                    <a:pos x="192" y="327"/>
                  </a:cxn>
                  <a:cxn ang="0">
                    <a:pos x="438" y="327"/>
                  </a:cxn>
                  <a:cxn ang="0">
                    <a:pos x="438" y="241"/>
                  </a:cxn>
                  <a:cxn ang="0">
                    <a:pos x="426" y="226"/>
                  </a:cxn>
                  <a:cxn ang="0">
                    <a:pos x="426" y="226"/>
                  </a:cxn>
                  <a:cxn ang="0">
                    <a:pos x="426" y="226"/>
                  </a:cxn>
                </a:cxnLst>
                <a:rect l="0" t="0" r="r" b="b"/>
                <a:pathLst>
                  <a:path w="438" h="453">
                    <a:moveTo>
                      <a:pt x="426" y="226"/>
                    </a:moveTo>
                    <a:lnTo>
                      <a:pt x="139" y="226"/>
                    </a:lnTo>
                    <a:lnTo>
                      <a:pt x="139" y="0"/>
                    </a:lnTo>
                    <a:lnTo>
                      <a:pt x="0" y="0"/>
                    </a:lnTo>
                    <a:lnTo>
                      <a:pt x="0" y="327"/>
                    </a:lnTo>
                    <a:lnTo>
                      <a:pt x="79" y="327"/>
                    </a:lnTo>
                    <a:lnTo>
                      <a:pt x="79" y="453"/>
                    </a:lnTo>
                    <a:lnTo>
                      <a:pt x="192" y="327"/>
                    </a:lnTo>
                    <a:lnTo>
                      <a:pt x="438" y="327"/>
                    </a:lnTo>
                    <a:lnTo>
                      <a:pt x="438" y="241"/>
                    </a:lnTo>
                    <a:lnTo>
                      <a:pt x="426" y="226"/>
                    </a:lnTo>
                    <a:close/>
                    <a:moveTo>
                      <a:pt x="426" y="226"/>
                    </a:moveTo>
                    <a:lnTo>
                      <a:pt x="426" y="226"/>
                    </a:lnTo>
                    <a:close/>
                  </a:path>
                </a:pathLst>
              </a:custGeom>
              <a:solidFill>
                <a:schemeClr val="accent2"/>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grpSp>
      </p:grpSp>
      <p:grpSp>
        <p:nvGrpSpPr>
          <p:cNvPr id="42" name="Group 41"/>
          <p:cNvGrpSpPr/>
          <p:nvPr/>
        </p:nvGrpSpPr>
        <p:grpSpPr>
          <a:xfrm>
            <a:off x="7288547" y="4937353"/>
            <a:ext cx="750487" cy="750487"/>
            <a:chOff x="5664096" y="2537414"/>
            <a:chExt cx="616408" cy="616408"/>
          </a:xfrm>
        </p:grpSpPr>
        <p:grpSp>
          <p:nvGrpSpPr>
            <p:cNvPr id="34" name="Group 33"/>
            <p:cNvGrpSpPr/>
            <p:nvPr/>
          </p:nvGrpSpPr>
          <p:grpSpPr>
            <a:xfrm>
              <a:off x="5664096" y="2537414"/>
              <a:ext cx="616408" cy="616408"/>
              <a:chOff x="2786183" y="1189182"/>
              <a:chExt cx="921712" cy="921712"/>
            </a:xfrm>
          </p:grpSpPr>
          <p:sp>
            <p:nvSpPr>
              <p:cNvPr id="35" name="Oval 34"/>
              <p:cNvSpPr/>
              <p:nvPr/>
            </p:nvSpPr>
            <p:spPr>
              <a:xfrm>
                <a:off x="2786183" y="1189182"/>
                <a:ext cx="921712" cy="9217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36" name="Oval 35"/>
              <p:cNvSpPr/>
              <p:nvPr/>
            </p:nvSpPr>
            <p:spPr>
              <a:xfrm>
                <a:off x="2878354" y="1281353"/>
                <a:ext cx="737370" cy="737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grpSp>
        <p:grpSp>
          <p:nvGrpSpPr>
            <p:cNvPr id="37" name="Group 36"/>
            <p:cNvGrpSpPr/>
            <p:nvPr/>
          </p:nvGrpSpPr>
          <p:grpSpPr>
            <a:xfrm>
              <a:off x="5828448" y="2733085"/>
              <a:ext cx="308466" cy="233388"/>
              <a:chOff x="6629400" y="2008188"/>
              <a:chExt cx="600075" cy="454025"/>
            </a:xfrm>
            <a:solidFill>
              <a:schemeClr val="accent3"/>
            </a:solidFill>
          </p:grpSpPr>
          <p:sp>
            <p:nvSpPr>
              <p:cNvPr id="38" name="Freeform 17"/>
              <p:cNvSpPr>
                <a:spLocks noEditPoints="1"/>
              </p:cNvSpPr>
              <p:nvPr/>
            </p:nvSpPr>
            <p:spPr bwMode="auto">
              <a:xfrm>
                <a:off x="6629400" y="2008188"/>
                <a:ext cx="600075" cy="454025"/>
              </a:xfrm>
              <a:custGeom>
                <a:avLst/>
                <a:gdLst/>
                <a:ahLst/>
                <a:cxnLst>
                  <a:cxn ang="0">
                    <a:pos x="0" y="0"/>
                  </a:cxn>
                  <a:cxn ang="0">
                    <a:pos x="0" y="286"/>
                  </a:cxn>
                  <a:cxn ang="0">
                    <a:pos x="378" y="286"/>
                  </a:cxn>
                  <a:cxn ang="0">
                    <a:pos x="378" y="0"/>
                  </a:cxn>
                  <a:cxn ang="0">
                    <a:pos x="0" y="0"/>
                  </a:cxn>
                  <a:cxn ang="0">
                    <a:pos x="354" y="262"/>
                  </a:cxn>
                  <a:cxn ang="0">
                    <a:pos x="24" y="262"/>
                  </a:cxn>
                  <a:cxn ang="0">
                    <a:pos x="24" y="24"/>
                  </a:cxn>
                  <a:cxn ang="0">
                    <a:pos x="354" y="24"/>
                  </a:cxn>
                  <a:cxn ang="0">
                    <a:pos x="354" y="262"/>
                  </a:cxn>
                  <a:cxn ang="0">
                    <a:pos x="354" y="262"/>
                  </a:cxn>
                  <a:cxn ang="0">
                    <a:pos x="354" y="262"/>
                  </a:cxn>
                </a:cxnLst>
                <a:rect l="0" t="0" r="r" b="b"/>
                <a:pathLst>
                  <a:path w="378" h="286">
                    <a:moveTo>
                      <a:pt x="0" y="0"/>
                    </a:moveTo>
                    <a:lnTo>
                      <a:pt x="0" y="286"/>
                    </a:lnTo>
                    <a:lnTo>
                      <a:pt x="378" y="286"/>
                    </a:lnTo>
                    <a:lnTo>
                      <a:pt x="378" y="0"/>
                    </a:lnTo>
                    <a:lnTo>
                      <a:pt x="0" y="0"/>
                    </a:lnTo>
                    <a:close/>
                    <a:moveTo>
                      <a:pt x="354" y="262"/>
                    </a:moveTo>
                    <a:lnTo>
                      <a:pt x="24" y="262"/>
                    </a:lnTo>
                    <a:lnTo>
                      <a:pt x="24" y="24"/>
                    </a:lnTo>
                    <a:lnTo>
                      <a:pt x="354" y="24"/>
                    </a:lnTo>
                    <a:lnTo>
                      <a:pt x="354" y="262"/>
                    </a:lnTo>
                    <a:close/>
                    <a:moveTo>
                      <a:pt x="354" y="262"/>
                    </a:moveTo>
                    <a:lnTo>
                      <a:pt x="354" y="262"/>
                    </a:lnTo>
                    <a:close/>
                  </a:path>
                </a:pathLst>
              </a:custGeom>
              <a:grp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39" name="Freeform 18"/>
              <p:cNvSpPr>
                <a:spLocks noEditPoints="1"/>
              </p:cNvSpPr>
              <p:nvPr/>
            </p:nvSpPr>
            <p:spPr bwMode="auto">
              <a:xfrm>
                <a:off x="6629400" y="2008188"/>
                <a:ext cx="600075" cy="454025"/>
              </a:xfrm>
              <a:custGeom>
                <a:avLst/>
                <a:gdLst/>
                <a:ahLst/>
                <a:cxnLst>
                  <a:cxn ang="0">
                    <a:pos x="0" y="0"/>
                  </a:cxn>
                  <a:cxn ang="0">
                    <a:pos x="0" y="286"/>
                  </a:cxn>
                  <a:cxn ang="0">
                    <a:pos x="378" y="286"/>
                  </a:cxn>
                  <a:cxn ang="0">
                    <a:pos x="378" y="0"/>
                  </a:cxn>
                  <a:cxn ang="0">
                    <a:pos x="0" y="0"/>
                  </a:cxn>
                  <a:cxn ang="0">
                    <a:pos x="354" y="262"/>
                  </a:cxn>
                  <a:cxn ang="0">
                    <a:pos x="24" y="262"/>
                  </a:cxn>
                  <a:cxn ang="0">
                    <a:pos x="24" y="24"/>
                  </a:cxn>
                  <a:cxn ang="0">
                    <a:pos x="354" y="24"/>
                  </a:cxn>
                  <a:cxn ang="0">
                    <a:pos x="354" y="262"/>
                  </a:cxn>
                  <a:cxn ang="0">
                    <a:pos x="354" y="262"/>
                  </a:cxn>
                  <a:cxn ang="0">
                    <a:pos x="354" y="262"/>
                  </a:cxn>
                </a:cxnLst>
                <a:rect l="0" t="0" r="r" b="b"/>
                <a:pathLst>
                  <a:path w="378" h="286">
                    <a:moveTo>
                      <a:pt x="0" y="0"/>
                    </a:moveTo>
                    <a:lnTo>
                      <a:pt x="0" y="286"/>
                    </a:lnTo>
                    <a:lnTo>
                      <a:pt x="378" y="286"/>
                    </a:lnTo>
                    <a:lnTo>
                      <a:pt x="378" y="0"/>
                    </a:lnTo>
                    <a:lnTo>
                      <a:pt x="0" y="0"/>
                    </a:lnTo>
                    <a:moveTo>
                      <a:pt x="354" y="262"/>
                    </a:moveTo>
                    <a:lnTo>
                      <a:pt x="24" y="262"/>
                    </a:lnTo>
                    <a:lnTo>
                      <a:pt x="24" y="24"/>
                    </a:lnTo>
                    <a:lnTo>
                      <a:pt x="354" y="24"/>
                    </a:lnTo>
                    <a:lnTo>
                      <a:pt x="354" y="262"/>
                    </a:lnTo>
                    <a:moveTo>
                      <a:pt x="354" y="262"/>
                    </a:moveTo>
                    <a:lnTo>
                      <a:pt x="354" y="262"/>
                    </a:lnTo>
                  </a:path>
                </a:pathLst>
              </a:custGeom>
              <a:solidFill>
                <a:schemeClr val="accent4"/>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40" name="Freeform 19"/>
              <p:cNvSpPr>
                <a:spLocks noEditPoints="1"/>
              </p:cNvSpPr>
              <p:nvPr/>
            </p:nvSpPr>
            <p:spPr bwMode="auto">
              <a:xfrm>
                <a:off x="7042150" y="2084388"/>
                <a:ext cx="111125" cy="112713"/>
              </a:xfrm>
              <a:custGeom>
                <a:avLst/>
                <a:gdLst/>
                <a:ahLst/>
                <a:cxnLst>
                  <a:cxn ang="0">
                    <a:pos x="29" y="15"/>
                  </a:cxn>
                  <a:cxn ang="0">
                    <a:pos x="15" y="29"/>
                  </a:cxn>
                  <a:cxn ang="0">
                    <a:pos x="0" y="15"/>
                  </a:cxn>
                  <a:cxn ang="0">
                    <a:pos x="15" y="0"/>
                  </a:cxn>
                  <a:cxn ang="0">
                    <a:pos x="29" y="15"/>
                  </a:cxn>
                  <a:cxn ang="0">
                    <a:pos x="29" y="15"/>
                  </a:cxn>
                  <a:cxn ang="0">
                    <a:pos x="29" y="15"/>
                  </a:cxn>
                </a:cxnLst>
                <a:rect l="0" t="0" r="r" b="b"/>
                <a:pathLst>
                  <a:path w="29" h="29">
                    <a:moveTo>
                      <a:pt x="29" y="15"/>
                    </a:moveTo>
                    <a:cubicBezTo>
                      <a:pt x="29" y="23"/>
                      <a:pt x="23" y="29"/>
                      <a:pt x="15" y="29"/>
                    </a:cubicBezTo>
                    <a:cubicBezTo>
                      <a:pt x="7" y="29"/>
                      <a:pt x="0" y="23"/>
                      <a:pt x="0" y="15"/>
                    </a:cubicBezTo>
                    <a:cubicBezTo>
                      <a:pt x="0" y="7"/>
                      <a:pt x="7" y="0"/>
                      <a:pt x="15" y="0"/>
                    </a:cubicBezTo>
                    <a:cubicBezTo>
                      <a:pt x="23" y="0"/>
                      <a:pt x="29" y="7"/>
                      <a:pt x="29" y="15"/>
                    </a:cubicBezTo>
                    <a:close/>
                    <a:moveTo>
                      <a:pt x="29" y="15"/>
                    </a:moveTo>
                    <a:cubicBezTo>
                      <a:pt x="29" y="15"/>
                      <a:pt x="29" y="15"/>
                      <a:pt x="29" y="15"/>
                    </a:cubicBezTo>
                  </a:path>
                </a:pathLst>
              </a:custGeom>
              <a:solidFill>
                <a:schemeClr val="accent4"/>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41" name="Freeform 20"/>
              <p:cNvSpPr>
                <a:spLocks noEditPoints="1"/>
              </p:cNvSpPr>
              <p:nvPr/>
            </p:nvSpPr>
            <p:spPr bwMode="auto">
              <a:xfrm>
                <a:off x="6705600" y="2122488"/>
                <a:ext cx="455613" cy="266700"/>
              </a:xfrm>
              <a:custGeom>
                <a:avLst/>
                <a:gdLst/>
                <a:ahLst/>
                <a:cxnLst>
                  <a:cxn ang="0">
                    <a:pos x="79" y="29"/>
                  </a:cxn>
                  <a:cxn ang="0">
                    <a:pos x="59" y="48"/>
                  </a:cxn>
                  <a:cxn ang="0">
                    <a:pos x="25" y="0"/>
                  </a:cxn>
                  <a:cxn ang="0">
                    <a:pos x="0" y="69"/>
                  </a:cxn>
                  <a:cxn ang="0">
                    <a:pos x="119" y="69"/>
                  </a:cxn>
                  <a:cxn ang="0">
                    <a:pos x="79" y="29"/>
                  </a:cxn>
                  <a:cxn ang="0">
                    <a:pos x="79" y="29"/>
                  </a:cxn>
                  <a:cxn ang="0">
                    <a:pos x="79" y="29"/>
                  </a:cxn>
                </a:cxnLst>
                <a:rect l="0" t="0" r="r" b="b"/>
                <a:pathLst>
                  <a:path w="119" h="69">
                    <a:moveTo>
                      <a:pt x="79" y="29"/>
                    </a:moveTo>
                    <a:cubicBezTo>
                      <a:pt x="70" y="29"/>
                      <a:pt x="71" y="48"/>
                      <a:pt x="59" y="48"/>
                    </a:cubicBezTo>
                    <a:cubicBezTo>
                      <a:pt x="47" y="48"/>
                      <a:pt x="40" y="0"/>
                      <a:pt x="25" y="0"/>
                    </a:cubicBezTo>
                    <a:cubicBezTo>
                      <a:pt x="10" y="0"/>
                      <a:pt x="0" y="69"/>
                      <a:pt x="0" y="69"/>
                    </a:cubicBezTo>
                    <a:cubicBezTo>
                      <a:pt x="119" y="69"/>
                      <a:pt x="119" y="69"/>
                      <a:pt x="119" y="69"/>
                    </a:cubicBezTo>
                    <a:cubicBezTo>
                      <a:pt x="119" y="69"/>
                      <a:pt x="88" y="29"/>
                      <a:pt x="79" y="29"/>
                    </a:cubicBezTo>
                    <a:close/>
                    <a:moveTo>
                      <a:pt x="79" y="29"/>
                    </a:moveTo>
                    <a:cubicBezTo>
                      <a:pt x="79" y="29"/>
                      <a:pt x="79" y="29"/>
                      <a:pt x="79" y="29"/>
                    </a:cubicBezTo>
                  </a:path>
                </a:pathLst>
              </a:custGeom>
              <a:solidFill>
                <a:schemeClr val="accent4"/>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grpSp>
      </p:grpSp>
      <p:grpSp>
        <p:nvGrpSpPr>
          <p:cNvPr id="49" name="Group 48"/>
          <p:cNvGrpSpPr/>
          <p:nvPr/>
        </p:nvGrpSpPr>
        <p:grpSpPr>
          <a:xfrm>
            <a:off x="10553003" y="2589315"/>
            <a:ext cx="769575" cy="769575"/>
            <a:chOff x="3323671" y="3667874"/>
            <a:chExt cx="632086" cy="632086"/>
          </a:xfrm>
        </p:grpSpPr>
        <p:grpSp>
          <p:nvGrpSpPr>
            <p:cNvPr id="43" name="Group 42"/>
            <p:cNvGrpSpPr/>
            <p:nvPr/>
          </p:nvGrpSpPr>
          <p:grpSpPr>
            <a:xfrm>
              <a:off x="3323671" y="3667874"/>
              <a:ext cx="632086" cy="632086"/>
              <a:chOff x="2786183" y="1189182"/>
              <a:chExt cx="921712" cy="921712"/>
            </a:xfrm>
          </p:grpSpPr>
          <p:sp>
            <p:nvSpPr>
              <p:cNvPr id="44" name="Oval 43"/>
              <p:cNvSpPr/>
              <p:nvPr/>
            </p:nvSpPr>
            <p:spPr>
              <a:xfrm>
                <a:off x="2786183" y="1189182"/>
                <a:ext cx="921712" cy="9217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45" name="Oval 44"/>
              <p:cNvSpPr/>
              <p:nvPr/>
            </p:nvSpPr>
            <p:spPr>
              <a:xfrm>
                <a:off x="2878354" y="1281353"/>
                <a:ext cx="737370" cy="737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grpSp>
        <p:grpSp>
          <p:nvGrpSpPr>
            <p:cNvPr id="46" name="Group 45"/>
            <p:cNvGrpSpPr/>
            <p:nvPr/>
          </p:nvGrpSpPr>
          <p:grpSpPr>
            <a:xfrm>
              <a:off x="3534447" y="3803607"/>
              <a:ext cx="210535" cy="360620"/>
              <a:chOff x="1668463" y="3354388"/>
              <a:chExt cx="641350" cy="1098550"/>
            </a:xfrm>
            <a:solidFill>
              <a:schemeClr val="accent3"/>
            </a:solidFill>
          </p:grpSpPr>
          <p:sp>
            <p:nvSpPr>
              <p:cNvPr id="47" name="Freeform 36"/>
              <p:cNvSpPr>
                <a:spLocks noEditPoints="1"/>
              </p:cNvSpPr>
              <p:nvPr/>
            </p:nvSpPr>
            <p:spPr bwMode="auto">
              <a:xfrm>
                <a:off x="1752600" y="3438526"/>
                <a:ext cx="473075" cy="768350"/>
              </a:xfrm>
              <a:custGeom>
                <a:avLst/>
                <a:gdLst/>
                <a:ahLst/>
                <a:cxnLst>
                  <a:cxn ang="0">
                    <a:pos x="13" y="197"/>
                  </a:cxn>
                  <a:cxn ang="0">
                    <a:pos x="27" y="191"/>
                  </a:cxn>
                  <a:cxn ang="0">
                    <a:pos x="29" y="189"/>
                  </a:cxn>
                  <a:cxn ang="0">
                    <a:pos x="32" y="181"/>
                  </a:cxn>
                  <a:cxn ang="0">
                    <a:pos x="36" y="176"/>
                  </a:cxn>
                  <a:cxn ang="0">
                    <a:pos x="37" y="174"/>
                  </a:cxn>
                  <a:cxn ang="0">
                    <a:pos x="39" y="162"/>
                  </a:cxn>
                  <a:cxn ang="0">
                    <a:pos x="38" y="160"/>
                  </a:cxn>
                  <a:cxn ang="0">
                    <a:pos x="31" y="146"/>
                  </a:cxn>
                  <a:cxn ang="0">
                    <a:pos x="29" y="138"/>
                  </a:cxn>
                  <a:cxn ang="0">
                    <a:pos x="26" y="127"/>
                  </a:cxn>
                  <a:cxn ang="0">
                    <a:pos x="26" y="124"/>
                  </a:cxn>
                  <a:cxn ang="0">
                    <a:pos x="28" y="119"/>
                  </a:cxn>
                  <a:cxn ang="0">
                    <a:pos x="29" y="117"/>
                  </a:cxn>
                  <a:cxn ang="0">
                    <a:pos x="29" y="100"/>
                  </a:cxn>
                  <a:cxn ang="0">
                    <a:pos x="29" y="89"/>
                  </a:cxn>
                  <a:cxn ang="0">
                    <a:pos x="38" y="74"/>
                  </a:cxn>
                  <a:cxn ang="0">
                    <a:pos x="63" y="63"/>
                  </a:cxn>
                  <a:cxn ang="0">
                    <a:pos x="77" y="61"/>
                  </a:cxn>
                  <a:cxn ang="0">
                    <a:pos x="81" y="61"/>
                  </a:cxn>
                  <a:cxn ang="0">
                    <a:pos x="81" y="62"/>
                  </a:cxn>
                  <a:cxn ang="0">
                    <a:pos x="78" y="64"/>
                  </a:cxn>
                  <a:cxn ang="0">
                    <a:pos x="79" y="69"/>
                  </a:cxn>
                  <a:cxn ang="0">
                    <a:pos x="91" y="80"/>
                  </a:cxn>
                  <a:cxn ang="0">
                    <a:pos x="96" y="92"/>
                  </a:cxn>
                  <a:cxn ang="0">
                    <a:pos x="96" y="117"/>
                  </a:cxn>
                  <a:cxn ang="0">
                    <a:pos x="98" y="121"/>
                  </a:cxn>
                  <a:cxn ang="0">
                    <a:pos x="99" y="122"/>
                  </a:cxn>
                  <a:cxn ang="0">
                    <a:pos x="98" y="135"/>
                  </a:cxn>
                  <a:cxn ang="0">
                    <a:pos x="98" y="136"/>
                  </a:cxn>
                  <a:cxn ang="0">
                    <a:pos x="91" y="154"/>
                  </a:cxn>
                  <a:cxn ang="0">
                    <a:pos x="90" y="155"/>
                  </a:cxn>
                  <a:cxn ang="0">
                    <a:pos x="87" y="174"/>
                  </a:cxn>
                  <a:cxn ang="0">
                    <a:pos x="88" y="176"/>
                  </a:cxn>
                  <a:cxn ang="0">
                    <a:pos x="91" y="181"/>
                  </a:cxn>
                  <a:cxn ang="0">
                    <a:pos x="94" y="190"/>
                  </a:cxn>
                  <a:cxn ang="0">
                    <a:pos x="97" y="192"/>
                  </a:cxn>
                  <a:cxn ang="0">
                    <a:pos x="124" y="203"/>
                  </a:cxn>
                  <a:cxn ang="0">
                    <a:pos x="124" y="0"/>
                  </a:cxn>
                  <a:cxn ang="0">
                    <a:pos x="0" y="0"/>
                  </a:cxn>
                  <a:cxn ang="0">
                    <a:pos x="0" y="203"/>
                  </a:cxn>
                  <a:cxn ang="0">
                    <a:pos x="13" y="197"/>
                  </a:cxn>
                  <a:cxn ang="0">
                    <a:pos x="13" y="197"/>
                  </a:cxn>
                  <a:cxn ang="0">
                    <a:pos x="13" y="197"/>
                  </a:cxn>
                </a:cxnLst>
                <a:rect l="0" t="0" r="r" b="b"/>
                <a:pathLst>
                  <a:path w="124" h="203">
                    <a:moveTo>
                      <a:pt x="13" y="197"/>
                    </a:moveTo>
                    <a:cubicBezTo>
                      <a:pt x="17" y="195"/>
                      <a:pt x="22" y="194"/>
                      <a:pt x="27" y="191"/>
                    </a:cubicBezTo>
                    <a:cubicBezTo>
                      <a:pt x="28" y="191"/>
                      <a:pt x="29" y="190"/>
                      <a:pt x="29" y="189"/>
                    </a:cubicBezTo>
                    <a:cubicBezTo>
                      <a:pt x="30" y="187"/>
                      <a:pt x="31" y="184"/>
                      <a:pt x="32" y="181"/>
                    </a:cubicBezTo>
                    <a:cubicBezTo>
                      <a:pt x="33" y="179"/>
                      <a:pt x="33" y="177"/>
                      <a:pt x="36" y="176"/>
                    </a:cubicBezTo>
                    <a:cubicBezTo>
                      <a:pt x="36" y="176"/>
                      <a:pt x="37" y="175"/>
                      <a:pt x="37" y="174"/>
                    </a:cubicBezTo>
                    <a:cubicBezTo>
                      <a:pt x="38" y="170"/>
                      <a:pt x="38" y="166"/>
                      <a:pt x="39" y="162"/>
                    </a:cubicBezTo>
                    <a:cubicBezTo>
                      <a:pt x="39" y="161"/>
                      <a:pt x="38" y="160"/>
                      <a:pt x="38" y="160"/>
                    </a:cubicBezTo>
                    <a:cubicBezTo>
                      <a:pt x="34" y="156"/>
                      <a:pt x="32" y="151"/>
                      <a:pt x="31" y="146"/>
                    </a:cubicBezTo>
                    <a:cubicBezTo>
                      <a:pt x="31" y="143"/>
                      <a:pt x="29" y="141"/>
                      <a:pt x="29" y="138"/>
                    </a:cubicBezTo>
                    <a:cubicBezTo>
                      <a:pt x="28" y="135"/>
                      <a:pt x="27" y="131"/>
                      <a:pt x="26" y="127"/>
                    </a:cubicBezTo>
                    <a:cubicBezTo>
                      <a:pt x="26" y="126"/>
                      <a:pt x="26" y="125"/>
                      <a:pt x="26" y="124"/>
                    </a:cubicBezTo>
                    <a:cubicBezTo>
                      <a:pt x="25" y="122"/>
                      <a:pt x="25" y="120"/>
                      <a:pt x="28" y="119"/>
                    </a:cubicBezTo>
                    <a:cubicBezTo>
                      <a:pt x="28" y="119"/>
                      <a:pt x="29" y="118"/>
                      <a:pt x="29" y="117"/>
                    </a:cubicBezTo>
                    <a:cubicBezTo>
                      <a:pt x="29" y="111"/>
                      <a:pt x="29" y="105"/>
                      <a:pt x="29" y="100"/>
                    </a:cubicBezTo>
                    <a:cubicBezTo>
                      <a:pt x="29" y="96"/>
                      <a:pt x="29" y="93"/>
                      <a:pt x="29" y="89"/>
                    </a:cubicBezTo>
                    <a:cubicBezTo>
                      <a:pt x="30" y="83"/>
                      <a:pt x="34" y="78"/>
                      <a:pt x="38" y="74"/>
                    </a:cubicBezTo>
                    <a:cubicBezTo>
                      <a:pt x="46" y="68"/>
                      <a:pt x="54" y="65"/>
                      <a:pt x="63" y="63"/>
                    </a:cubicBezTo>
                    <a:cubicBezTo>
                      <a:pt x="68" y="62"/>
                      <a:pt x="72" y="62"/>
                      <a:pt x="77" y="61"/>
                    </a:cubicBezTo>
                    <a:cubicBezTo>
                      <a:pt x="78" y="61"/>
                      <a:pt x="79" y="61"/>
                      <a:pt x="81" y="61"/>
                    </a:cubicBezTo>
                    <a:cubicBezTo>
                      <a:pt x="81" y="61"/>
                      <a:pt x="81" y="61"/>
                      <a:pt x="81" y="62"/>
                    </a:cubicBezTo>
                    <a:cubicBezTo>
                      <a:pt x="80" y="62"/>
                      <a:pt x="79" y="63"/>
                      <a:pt x="78" y="64"/>
                    </a:cubicBezTo>
                    <a:cubicBezTo>
                      <a:pt x="77" y="66"/>
                      <a:pt x="77" y="67"/>
                      <a:pt x="79" y="69"/>
                    </a:cubicBezTo>
                    <a:cubicBezTo>
                      <a:pt x="83" y="72"/>
                      <a:pt x="87" y="76"/>
                      <a:pt x="91" y="80"/>
                    </a:cubicBezTo>
                    <a:cubicBezTo>
                      <a:pt x="95" y="83"/>
                      <a:pt x="96" y="87"/>
                      <a:pt x="96" y="92"/>
                    </a:cubicBezTo>
                    <a:cubicBezTo>
                      <a:pt x="96" y="100"/>
                      <a:pt x="96" y="109"/>
                      <a:pt x="96" y="117"/>
                    </a:cubicBezTo>
                    <a:cubicBezTo>
                      <a:pt x="96" y="118"/>
                      <a:pt x="96" y="120"/>
                      <a:pt x="98" y="121"/>
                    </a:cubicBezTo>
                    <a:cubicBezTo>
                      <a:pt x="99" y="121"/>
                      <a:pt x="99" y="122"/>
                      <a:pt x="99" y="122"/>
                    </a:cubicBezTo>
                    <a:cubicBezTo>
                      <a:pt x="99" y="127"/>
                      <a:pt x="98" y="131"/>
                      <a:pt x="98" y="135"/>
                    </a:cubicBezTo>
                    <a:cubicBezTo>
                      <a:pt x="98" y="135"/>
                      <a:pt x="98" y="135"/>
                      <a:pt x="98" y="136"/>
                    </a:cubicBezTo>
                    <a:cubicBezTo>
                      <a:pt x="94" y="141"/>
                      <a:pt x="93" y="148"/>
                      <a:pt x="91" y="154"/>
                    </a:cubicBezTo>
                    <a:cubicBezTo>
                      <a:pt x="91" y="154"/>
                      <a:pt x="91" y="154"/>
                      <a:pt x="90" y="155"/>
                    </a:cubicBezTo>
                    <a:cubicBezTo>
                      <a:pt x="85" y="160"/>
                      <a:pt x="87" y="168"/>
                      <a:pt x="87" y="174"/>
                    </a:cubicBezTo>
                    <a:cubicBezTo>
                      <a:pt x="87" y="175"/>
                      <a:pt x="87" y="176"/>
                      <a:pt x="88" y="176"/>
                    </a:cubicBezTo>
                    <a:cubicBezTo>
                      <a:pt x="90" y="177"/>
                      <a:pt x="91" y="179"/>
                      <a:pt x="91" y="181"/>
                    </a:cubicBezTo>
                    <a:cubicBezTo>
                      <a:pt x="92" y="184"/>
                      <a:pt x="93" y="187"/>
                      <a:pt x="94" y="190"/>
                    </a:cubicBezTo>
                    <a:cubicBezTo>
                      <a:pt x="95" y="191"/>
                      <a:pt x="96" y="191"/>
                      <a:pt x="97" y="192"/>
                    </a:cubicBezTo>
                    <a:cubicBezTo>
                      <a:pt x="106" y="195"/>
                      <a:pt x="115" y="199"/>
                      <a:pt x="124" y="203"/>
                    </a:cubicBezTo>
                    <a:cubicBezTo>
                      <a:pt x="124" y="0"/>
                      <a:pt x="124" y="0"/>
                      <a:pt x="124" y="0"/>
                    </a:cubicBezTo>
                    <a:cubicBezTo>
                      <a:pt x="0" y="0"/>
                      <a:pt x="0" y="0"/>
                      <a:pt x="0" y="0"/>
                    </a:cubicBezTo>
                    <a:cubicBezTo>
                      <a:pt x="0" y="203"/>
                      <a:pt x="0" y="203"/>
                      <a:pt x="0" y="203"/>
                    </a:cubicBezTo>
                    <a:cubicBezTo>
                      <a:pt x="4" y="201"/>
                      <a:pt x="8" y="199"/>
                      <a:pt x="13" y="197"/>
                    </a:cubicBezTo>
                    <a:close/>
                    <a:moveTo>
                      <a:pt x="13" y="197"/>
                    </a:moveTo>
                    <a:cubicBezTo>
                      <a:pt x="13" y="197"/>
                      <a:pt x="13" y="197"/>
                      <a:pt x="13" y="197"/>
                    </a:cubicBezTo>
                  </a:path>
                </a:pathLst>
              </a:custGeom>
              <a:grp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48" name="Freeform 37"/>
              <p:cNvSpPr>
                <a:spLocks noEditPoints="1"/>
              </p:cNvSpPr>
              <p:nvPr/>
            </p:nvSpPr>
            <p:spPr bwMode="auto">
              <a:xfrm>
                <a:off x="1668463" y="3354388"/>
                <a:ext cx="641350" cy="1098550"/>
              </a:xfrm>
              <a:custGeom>
                <a:avLst/>
                <a:gdLst/>
                <a:ahLst/>
                <a:cxnLst>
                  <a:cxn ang="0">
                    <a:pos x="149" y="0"/>
                  </a:cxn>
                  <a:cxn ang="0">
                    <a:pos x="20" y="0"/>
                  </a:cxn>
                  <a:cxn ang="0">
                    <a:pos x="0" y="20"/>
                  </a:cxn>
                  <a:cxn ang="0">
                    <a:pos x="0" y="270"/>
                  </a:cxn>
                  <a:cxn ang="0">
                    <a:pos x="20" y="290"/>
                  </a:cxn>
                  <a:cxn ang="0">
                    <a:pos x="149" y="290"/>
                  </a:cxn>
                  <a:cxn ang="0">
                    <a:pos x="168" y="270"/>
                  </a:cxn>
                  <a:cxn ang="0">
                    <a:pos x="168" y="20"/>
                  </a:cxn>
                  <a:cxn ang="0">
                    <a:pos x="149" y="0"/>
                  </a:cxn>
                  <a:cxn ang="0">
                    <a:pos x="55" y="276"/>
                  </a:cxn>
                  <a:cxn ang="0">
                    <a:pos x="39" y="276"/>
                  </a:cxn>
                  <a:cxn ang="0">
                    <a:pos x="33" y="270"/>
                  </a:cxn>
                  <a:cxn ang="0">
                    <a:pos x="39" y="265"/>
                  </a:cxn>
                  <a:cxn ang="0">
                    <a:pos x="55" y="265"/>
                  </a:cxn>
                  <a:cxn ang="0">
                    <a:pos x="61" y="270"/>
                  </a:cxn>
                  <a:cxn ang="0">
                    <a:pos x="55" y="276"/>
                  </a:cxn>
                  <a:cxn ang="0">
                    <a:pos x="84" y="280"/>
                  </a:cxn>
                  <a:cxn ang="0">
                    <a:pos x="74" y="270"/>
                  </a:cxn>
                  <a:cxn ang="0">
                    <a:pos x="84" y="261"/>
                  </a:cxn>
                  <a:cxn ang="0">
                    <a:pos x="94" y="270"/>
                  </a:cxn>
                  <a:cxn ang="0">
                    <a:pos x="84" y="280"/>
                  </a:cxn>
                  <a:cxn ang="0">
                    <a:pos x="129" y="276"/>
                  </a:cxn>
                  <a:cxn ang="0">
                    <a:pos x="113" y="276"/>
                  </a:cxn>
                  <a:cxn ang="0">
                    <a:pos x="107" y="270"/>
                  </a:cxn>
                  <a:cxn ang="0">
                    <a:pos x="113" y="265"/>
                  </a:cxn>
                  <a:cxn ang="0">
                    <a:pos x="129" y="265"/>
                  </a:cxn>
                  <a:cxn ang="0">
                    <a:pos x="135" y="270"/>
                  </a:cxn>
                  <a:cxn ang="0">
                    <a:pos x="129" y="276"/>
                  </a:cxn>
                  <a:cxn ang="0">
                    <a:pos x="155" y="254"/>
                  </a:cxn>
                  <a:cxn ang="0">
                    <a:pos x="14" y="254"/>
                  </a:cxn>
                  <a:cxn ang="0">
                    <a:pos x="14" y="13"/>
                  </a:cxn>
                  <a:cxn ang="0">
                    <a:pos x="155" y="13"/>
                  </a:cxn>
                  <a:cxn ang="0">
                    <a:pos x="155" y="254"/>
                  </a:cxn>
                  <a:cxn ang="0">
                    <a:pos x="155" y="254"/>
                  </a:cxn>
                  <a:cxn ang="0">
                    <a:pos x="155" y="254"/>
                  </a:cxn>
                </a:cxnLst>
                <a:rect l="0" t="0" r="r" b="b"/>
                <a:pathLst>
                  <a:path w="168" h="290">
                    <a:moveTo>
                      <a:pt x="149" y="0"/>
                    </a:moveTo>
                    <a:cubicBezTo>
                      <a:pt x="20" y="0"/>
                      <a:pt x="20" y="0"/>
                      <a:pt x="20" y="0"/>
                    </a:cubicBezTo>
                    <a:cubicBezTo>
                      <a:pt x="9" y="0"/>
                      <a:pt x="0" y="9"/>
                      <a:pt x="0" y="20"/>
                    </a:cubicBezTo>
                    <a:cubicBezTo>
                      <a:pt x="0" y="270"/>
                      <a:pt x="0" y="270"/>
                      <a:pt x="0" y="270"/>
                    </a:cubicBezTo>
                    <a:cubicBezTo>
                      <a:pt x="0" y="281"/>
                      <a:pt x="9" y="290"/>
                      <a:pt x="20" y="290"/>
                    </a:cubicBezTo>
                    <a:cubicBezTo>
                      <a:pt x="149" y="290"/>
                      <a:pt x="149" y="290"/>
                      <a:pt x="149" y="290"/>
                    </a:cubicBezTo>
                    <a:cubicBezTo>
                      <a:pt x="159" y="290"/>
                      <a:pt x="168" y="281"/>
                      <a:pt x="168" y="270"/>
                    </a:cubicBezTo>
                    <a:cubicBezTo>
                      <a:pt x="168" y="20"/>
                      <a:pt x="168" y="20"/>
                      <a:pt x="168" y="20"/>
                    </a:cubicBezTo>
                    <a:cubicBezTo>
                      <a:pt x="168" y="9"/>
                      <a:pt x="159" y="0"/>
                      <a:pt x="149" y="0"/>
                    </a:cubicBezTo>
                    <a:close/>
                    <a:moveTo>
                      <a:pt x="55" y="276"/>
                    </a:moveTo>
                    <a:cubicBezTo>
                      <a:pt x="39" y="276"/>
                      <a:pt x="39" y="276"/>
                      <a:pt x="39" y="276"/>
                    </a:cubicBezTo>
                    <a:cubicBezTo>
                      <a:pt x="36" y="276"/>
                      <a:pt x="33" y="273"/>
                      <a:pt x="33" y="270"/>
                    </a:cubicBezTo>
                    <a:cubicBezTo>
                      <a:pt x="33" y="267"/>
                      <a:pt x="36" y="265"/>
                      <a:pt x="39" y="265"/>
                    </a:cubicBezTo>
                    <a:cubicBezTo>
                      <a:pt x="55" y="265"/>
                      <a:pt x="55" y="265"/>
                      <a:pt x="55" y="265"/>
                    </a:cubicBezTo>
                    <a:cubicBezTo>
                      <a:pt x="58" y="265"/>
                      <a:pt x="61" y="267"/>
                      <a:pt x="61" y="270"/>
                    </a:cubicBezTo>
                    <a:cubicBezTo>
                      <a:pt x="61" y="273"/>
                      <a:pt x="58" y="276"/>
                      <a:pt x="55" y="276"/>
                    </a:cubicBezTo>
                    <a:close/>
                    <a:moveTo>
                      <a:pt x="84" y="280"/>
                    </a:moveTo>
                    <a:cubicBezTo>
                      <a:pt x="79" y="280"/>
                      <a:pt x="74" y="276"/>
                      <a:pt x="74" y="270"/>
                    </a:cubicBezTo>
                    <a:cubicBezTo>
                      <a:pt x="74" y="265"/>
                      <a:pt x="79" y="261"/>
                      <a:pt x="84" y="261"/>
                    </a:cubicBezTo>
                    <a:cubicBezTo>
                      <a:pt x="90" y="261"/>
                      <a:pt x="94" y="265"/>
                      <a:pt x="94" y="270"/>
                    </a:cubicBezTo>
                    <a:cubicBezTo>
                      <a:pt x="94" y="276"/>
                      <a:pt x="90" y="280"/>
                      <a:pt x="84" y="280"/>
                    </a:cubicBezTo>
                    <a:close/>
                    <a:moveTo>
                      <a:pt x="129" y="276"/>
                    </a:moveTo>
                    <a:cubicBezTo>
                      <a:pt x="113" y="276"/>
                      <a:pt x="113" y="276"/>
                      <a:pt x="113" y="276"/>
                    </a:cubicBezTo>
                    <a:cubicBezTo>
                      <a:pt x="110" y="276"/>
                      <a:pt x="107" y="273"/>
                      <a:pt x="107" y="270"/>
                    </a:cubicBezTo>
                    <a:cubicBezTo>
                      <a:pt x="107" y="267"/>
                      <a:pt x="110" y="265"/>
                      <a:pt x="113" y="265"/>
                    </a:cubicBezTo>
                    <a:cubicBezTo>
                      <a:pt x="129" y="265"/>
                      <a:pt x="129" y="265"/>
                      <a:pt x="129" y="265"/>
                    </a:cubicBezTo>
                    <a:cubicBezTo>
                      <a:pt x="132" y="265"/>
                      <a:pt x="135" y="267"/>
                      <a:pt x="135" y="270"/>
                    </a:cubicBezTo>
                    <a:cubicBezTo>
                      <a:pt x="135" y="273"/>
                      <a:pt x="132" y="276"/>
                      <a:pt x="129" y="276"/>
                    </a:cubicBezTo>
                    <a:close/>
                    <a:moveTo>
                      <a:pt x="155" y="254"/>
                    </a:moveTo>
                    <a:cubicBezTo>
                      <a:pt x="14" y="254"/>
                      <a:pt x="14" y="254"/>
                      <a:pt x="14" y="254"/>
                    </a:cubicBezTo>
                    <a:cubicBezTo>
                      <a:pt x="14" y="13"/>
                      <a:pt x="14" y="13"/>
                      <a:pt x="14" y="13"/>
                    </a:cubicBezTo>
                    <a:cubicBezTo>
                      <a:pt x="155" y="13"/>
                      <a:pt x="155" y="13"/>
                      <a:pt x="155" y="13"/>
                    </a:cubicBezTo>
                    <a:lnTo>
                      <a:pt x="155" y="254"/>
                    </a:lnTo>
                    <a:close/>
                    <a:moveTo>
                      <a:pt x="155" y="254"/>
                    </a:moveTo>
                    <a:cubicBezTo>
                      <a:pt x="155" y="254"/>
                      <a:pt x="155" y="254"/>
                      <a:pt x="155" y="254"/>
                    </a:cubicBezTo>
                  </a:path>
                </a:pathLst>
              </a:custGeom>
              <a:grp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grpSp>
      </p:grpSp>
      <p:grpSp>
        <p:nvGrpSpPr>
          <p:cNvPr id="50" name="Group 25"/>
          <p:cNvGrpSpPr/>
          <p:nvPr/>
        </p:nvGrpSpPr>
        <p:grpSpPr>
          <a:xfrm>
            <a:off x="4026310" y="4469523"/>
            <a:ext cx="2313658" cy="962231"/>
            <a:chOff x="764014" y="1457754"/>
            <a:chExt cx="1544637" cy="790324"/>
          </a:xfrm>
        </p:grpSpPr>
        <p:sp>
          <p:nvSpPr>
            <p:cNvPr id="51" name="Text Placeholder 3"/>
            <p:cNvSpPr txBox="1">
              <a:spLocks/>
            </p:cNvSpPr>
            <p:nvPr/>
          </p:nvSpPr>
          <p:spPr>
            <a:xfrm>
              <a:off x="996959" y="1457754"/>
              <a:ext cx="1078753" cy="22751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3207">
                <a:spcBef>
                  <a:spcPct val="20000"/>
                </a:spcBef>
                <a:defRPr/>
              </a:pPr>
              <a:r>
                <a:rPr lang="zh-CN" altLang="en-US" sz="1800" dirty="0">
                  <a:solidFill>
                    <a:schemeClr val="tx1">
                      <a:lumMod val="75000"/>
                      <a:lumOff val="25000"/>
                    </a:schemeClr>
                  </a:solidFill>
                  <a:latin typeface="Arial"/>
                  <a:ea typeface="微软雅黑"/>
                  <a:cs typeface="+mn-ea"/>
                  <a:sym typeface="Arial"/>
                </a:rPr>
                <a:t>请替换文字内容</a:t>
              </a:r>
              <a:endParaRPr lang="en-US" sz="1800" dirty="0">
                <a:solidFill>
                  <a:schemeClr val="tx1">
                    <a:lumMod val="75000"/>
                    <a:lumOff val="25000"/>
                  </a:schemeClr>
                </a:solidFill>
                <a:latin typeface="Arial"/>
                <a:ea typeface="微软雅黑"/>
                <a:cs typeface="+mn-ea"/>
                <a:sym typeface="Arial"/>
              </a:endParaRPr>
            </a:p>
          </p:txBody>
        </p:sp>
        <p:sp>
          <p:nvSpPr>
            <p:cNvPr id="52" name="Text Placeholder 3"/>
            <p:cNvSpPr txBox="1">
              <a:spLocks/>
            </p:cNvSpPr>
            <p:nvPr/>
          </p:nvSpPr>
          <p:spPr>
            <a:xfrm>
              <a:off x="764014" y="1820124"/>
              <a:ext cx="1544637" cy="42795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3207">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altLang="zh-CN" sz="1200" dirty="0">
                <a:solidFill>
                  <a:schemeClr val="tx1">
                    <a:lumMod val="75000"/>
                    <a:lumOff val="25000"/>
                  </a:schemeClr>
                </a:solidFill>
                <a:latin typeface="Arial"/>
                <a:ea typeface="微软雅黑"/>
                <a:cs typeface="+mn-ea"/>
                <a:sym typeface="Arial"/>
              </a:endParaRPr>
            </a:p>
          </p:txBody>
        </p:sp>
      </p:grpSp>
      <p:grpSp>
        <p:nvGrpSpPr>
          <p:cNvPr id="53" name="Group 25"/>
          <p:cNvGrpSpPr/>
          <p:nvPr/>
        </p:nvGrpSpPr>
        <p:grpSpPr>
          <a:xfrm>
            <a:off x="6502614" y="2279646"/>
            <a:ext cx="2313658" cy="974180"/>
            <a:chOff x="764014" y="1447940"/>
            <a:chExt cx="1544637" cy="800138"/>
          </a:xfrm>
        </p:grpSpPr>
        <p:sp>
          <p:nvSpPr>
            <p:cNvPr id="54" name="Text Placeholder 3"/>
            <p:cNvSpPr txBox="1">
              <a:spLocks/>
            </p:cNvSpPr>
            <p:nvPr/>
          </p:nvSpPr>
          <p:spPr>
            <a:xfrm>
              <a:off x="996959" y="1447940"/>
              <a:ext cx="1078753" cy="22751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3207">
                <a:spcBef>
                  <a:spcPct val="20000"/>
                </a:spcBef>
                <a:defRPr/>
              </a:pPr>
              <a:r>
                <a:rPr lang="zh-CN" altLang="en-US" sz="1800" dirty="0">
                  <a:solidFill>
                    <a:schemeClr val="tx1">
                      <a:lumMod val="75000"/>
                      <a:lumOff val="25000"/>
                    </a:schemeClr>
                  </a:solidFill>
                  <a:latin typeface="Arial"/>
                  <a:ea typeface="微软雅黑"/>
                  <a:cs typeface="+mn-ea"/>
                  <a:sym typeface="Arial"/>
                </a:rPr>
                <a:t>请替换文字内容</a:t>
              </a:r>
              <a:endParaRPr lang="en-US" sz="1800" dirty="0">
                <a:solidFill>
                  <a:schemeClr val="tx1">
                    <a:lumMod val="75000"/>
                    <a:lumOff val="25000"/>
                  </a:schemeClr>
                </a:solidFill>
                <a:latin typeface="Arial"/>
                <a:ea typeface="微软雅黑"/>
                <a:cs typeface="+mn-ea"/>
                <a:sym typeface="Arial"/>
              </a:endParaRPr>
            </a:p>
          </p:txBody>
        </p:sp>
        <p:sp>
          <p:nvSpPr>
            <p:cNvPr id="55" name="Text Placeholder 3"/>
            <p:cNvSpPr txBox="1">
              <a:spLocks/>
            </p:cNvSpPr>
            <p:nvPr/>
          </p:nvSpPr>
          <p:spPr>
            <a:xfrm>
              <a:off x="764014" y="1820124"/>
              <a:ext cx="1544637" cy="42795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3207">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altLang="zh-CN" sz="1200" dirty="0">
                <a:solidFill>
                  <a:schemeClr val="tx1">
                    <a:lumMod val="75000"/>
                    <a:lumOff val="25000"/>
                  </a:schemeClr>
                </a:solidFill>
                <a:latin typeface="Arial"/>
                <a:ea typeface="微软雅黑"/>
                <a:cs typeface="+mn-ea"/>
                <a:sym typeface="Arial"/>
              </a:endParaRPr>
            </a:p>
          </p:txBody>
        </p:sp>
      </p:grpSp>
      <p:grpSp>
        <p:nvGrpSpPr>
          <p:cNvPr id="56" name="Group 25"/>
          <p:cNvGrpSpPr/>
          <p:nvPr/>
        </p:nvGrpSpPr>
        <p:grpSpPr>
          <a:xfrm>
            <a:off x="8989699" y="4487833"/>
            <a:ext cx="2313658" cy="943925"/>
            <a:chOff x="764014" y="1472791"/>
            <a:chExt cx="1544637" cy="775288"/>
          </a:xfrm>
        </p:grpSpPr>
        <p:sp>
          <p:nvSpPr>
            <p:cNvPr id="57" name="Text Placeholder 3"/>
            <p:cNvSpPr txBox="1">
              <a:spLocks/>
            </p:cNvSpPr>
            <p:nvPr/>
          </p:nvSpPr>
          <p:spPr>
            <a:xfrm>
              <a:off x="996959" y="1472791"/>
              <a:ext cx="1078753" cy="22751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3207">
                <a:spcBef>
                  <a:spcPct val="20000"/>
                </a:spcBef>
                <a:defRPr/>
              </a:pPr>
              <a:r>
                <a:rPr lang="zh-CN" altLang="en-US" sz="1800" dirty="0">
                  <a:solidFill>
                    <a:schemeClr val="tx1">
                      <a:lumMod val="75000"/>
                      <a:lumOff val="25000"/>
                    </a:schemeClr>
                  </a:solidFill>
                  <a:latin typeface="Arial"/>
                  <a:ea typeface="微软雅黑"/>
                  <a:cs typeface="+mn-ea"/>
                  <a:sym typeface="Arial"/>
                </a:rPr>
                <a:t>请替换文字内容</a:t>
              </a:r>
              <a:endParaRPr lang="en-US" sz="1800" dirty="0">
                <a:solidFill>
                  <a:schemeClr val="tx1">
                    <a:lumMod val="75000"/>
                    <a:lumOff val="25000"/>
                  </a:schemeClr>
                </a:solidFill>
                <a:latin typeface="Arial"/>
                <a:ea typeface="微软雅黑"/>
                <a:cs typeface="+mn-ea"/>
                <a:sym typeface="Arial"/>
              </a:endParaRPr>
            </a:p>
          </p:txBody>
        </p:sp>
        <p:sp>
          <p:nvSpPr>
            <p:cNvPr id="58" name="Text Placeholder 3"/>
            <p:cNvSpPr txBox="1">
              <a:spLocks/>
            </p:cNvSpPr>
            <p:nvPr/>
          </p:nvSpPr>
          <p:spPr>
            <a:xfrm>
              <a:off x="764014" y="1820125"/>
              <a:ext cx="1544637" cy="42795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3207">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altLang="zh-CN" sz="1200" dirty="0">
                <a:solidFill>
                  <a:schemeClr val="tx1">
                    <a:lumMod val="75000"/>
                    <a:lumOff val="25000"/>
                  </a:schemeClr>
                </a:solidFill>
                <a:latin typeface="Arial"/>
                <a:ea typeface="微软雅黑"/>
                <a:cs typeface="+mn-ea"/>
                <a:sym typeface="Arial"/>
              </a:endParaRPr>
            </a:p>
          </p:txBody>
        </p:sp>
      </p:grpSp>
      <p:grpSp>
        <p:nvGrpSpPr>
          <p:cNvPr id="59" name="Group 25"/>
          <p:cNvGrpSpPr/>
          <p:nvPr/>
        </p:nvGrpSpPr>
        <p:grpSpPr>
          <a:xfrm>
            <a:off x="1533678" y="2238351"/>
            <a:ext cx="2313658" cy="1015473"/>
            <a:chOff x="764014" y="1414025"/>
            <a:chExt cx="1544637" cy="834054"/>
          </a:xfrm>
        </p:grpSpPr>
        <p:sp>
          <p:nvSpPr>
            <p:cNvPr id="60" name="Text Placeholder 3"/>
            <p:cNvSpPr txBox="1">
              <a:spLocks/>
            </p:cNvSpPr>
            <p:nvPr/>
          </p:nvSpPr>
          <p:spPr>
            <a:xfrm>
              <a:off x="996959" y="1414025"/>
              <a:ext cx="1078753" cy="22751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3207">
                <a:spcBef>
                  <a:spcPct val="20000"/>
                </a:spcBef>
                <a:defRPr/>
              </a:pPr>
              <a:r>
                <a:rPr lang="zh-CN" altLang="en-US" sz="1800" dirty="0">
                  <a:solidFill>
                    <a:schemeClr val="tx1">
                      <a:lumMod val="75000"/>
                      <a:lumOff val="25000"/>
                    </a:schemeClr>
                  </a:solidFill>
                  <a:latin typeface="Arial"/>
                  <a:ea typeface="微软雅黑"/>
                  <a:cs typeface="+mn-ea"/>
                  <a:sym typeface="Arial"/>
                </a:rPr>
                <a:t>请替换文字内容</a:t>
              </a:r>
              <a:endParaRPr lang="en-US" sz="1800" dirty="0">
                <a:solidFill>
                  <a:schemeClr val="tx1">
                    <a:lumMod val="75000"/>
                    <a:lumOff val="25000"/>
                  </a:schemeClr>
                </a:solidFill>
                <a:latin typeface="Arial"/>
                <a:ea typeface="微软雅黑"/>
                <a:cs typeface="+mn-ea"/>
                <a:sym typeface="Arial"/>
              </a:endParaRPr>
            </a:p>
          </p:txBody>
        </p:sp>
        <p:sp>
          <p:nvSpPr>
            <p:cNvPr id="61" name="Text Placeholder 3"/>
            <p:cNvSpPr txBox="1">
              <a:spLocks/>
            </p:cNvSpPr>
            <p:nvPr/>
          </p:nvSpPr>
          <p:spPr>
            <a:xfrm>
              <a:off x="764014" y="1820125"/>
              <a:ext cx="1544637" cy="42795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3207">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grpSp>
      <p:sp>
        <p:nvSpPr>
          <p:cNvPr id="62" name="矩形-5"/>
          <p:cNvSpPr/>
          <p:nvPr/>
        </p:nvSpPr>
        <p:spPr>
          <a:xfrm>
            <a:off x="596900" y="231949"/>
            <a:ext cx="3108543" cy="584775"/>
          </a:xfrm>
          <a:prstGeom prst="rect">
            <a:avLst/>
          </a:prstGeom>
        </p:spPr>
        <p:txBody>
          <a:bodyPr wrap="none">
            <a:spAutoFit/>
          </a:bodyPr>
          <a:lstStyle/>
          <a:p>
            <a:pPr>
              <a:buNone/>
            </a:pPr>
            <a:r>
              <a:rPr lang="zh-CN" altLang="en-US" sz="3200" spc="600" dirty="0" smtClean="0">
                <a:latin typeface="Arial"/>
                <a:ea typeface="微软雅黑"/>
                <a:sym typeface="Arial"/>
              </a:rPr>
              <a:t>添加标题文字</a:t>
            </a:r>
            <a:endParaRPr lang="en-US" altLang="zh-CN" sz="3200" spc="600" dirty="0">
              <a:latin typeface="Arial"/>
              <a:ea typeface="微软雅黑"/>
              <a:sym typeface="Arial"/>
            </a:endParaRPr>
          </a:p>
        </p:txBody>
      </p:sp>
      <p:sp>
        <p:nvSpPr>
          <p:cNvPr id="63" name="直角三角形-1"/>
          <p:cNvSpPr/>
          <p:nvPr/>
        </p:nvSpPr>
        <p:spPr>
          <a:xfrm rot="16200000">
            <a:off x="263021" y="357396"/>
            <a:ext cx="333879" cy="33387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latin typeface="Arial"/>
              <a:ea typeface="微软雅黑"/>
              <a:sym typeface="Arial"/>
            </a:endParaRPr>
          </a:p>
        </p:txBody>
      </p:sp>
    </p:spTree>
    <p:extLst>
      <p:ext uri="{BB962C8B-B14F-4D97-AF65-F5344CB8AC3E}">
        <p14:creationId xmlns:p14="http://schemas.microsoft.com/office/powerpoint/2010/main" val="2680266159"/>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anim calcmode="lin" valueType="num">
                                      <p:cBhvr>
                                        <p:cTn id="19" dur="500" fill="hold"/>
                                        <p:tgtEl>
                                          <p:spTgt spid="17"/>
                                        </p:tgtEl>
                                        <p:attrNameLst>
                                          <p:attrName>ppt_x</p:attrName>
                                        </p:attrNameLst>
                                      </p:cBhvr>
                                      <p:tavLst>
                                        <p:tav tm="0">
                                          <p:val>
                                            <p:strVal val="#ppt_x"/>
                                          </p:val>
                                        </p:tav>
                                        <p:tav tm="100000">
                                          <p:val>
                                            <p:strVal val="#ppt_x"/>
                                          </p:val>
                                        </p:tav>
                                      </p:tavLst>
                                    </p:anim>
                                    <p:anim calcmode="lin" valueType="num">
                                      <p:cBhvr>
                                        <p:cTn id="20" dur="500" fill="hold"/>
                                        <p:tgtEl>
                                          <p:spTgt spid="17"/>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53" presetClass="entr" presetSubtype="0"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fltVal val="0"/>
                                          </p:val>
                                        </p:tav>
                                        <p:tav tm="100000">
                                          <p:val>
                                            <p:strVal val="#ppt_h"/>
                                          </p:val>
                                        </p:tav>
                                      </p:tavLst>
                                    </p:anim>
                                    <p:animEffect transition="in" filter="fade">
                                      <p:cBhvr>
                                        <p:cTn id="26" dur="500"/>
                                        <p:tgtEl>
                                          <p:spTgt spid="32"/>
                                        </p:tgtEl>
                                      </p:cBhvr>
                                    </p:animEffect>
                                  </p:childTnLst>
                                </p:cTn>
                              </p:par>
                            </p:childTnLst>
                          </p:cTn>
                        </p:par>
                        <p:par>
                          <p:cTn id="27" fill="hold">
                            <p:stCondLst>
                              <p:cond delay="1500"/>
                            </p:stCondLst>
                            <p:childTnLst>
                              <p:par>
                                <p:cTn id="28" presetID="2" presetClass="entr" presetSubtype="1" accel="50000" decel="50000" fill="hold" nodeType="afterEffect">
                                  <p:stCondLst>
                                    <p:cond delay="0"/>
                                  </p:stCondLst>
                                  <p:childTnLst>
                                    <p:set>
                                      <p:cBhvr>
                                        <p:cTn id="29" dur="1" fill="hold">
                                          <p:stCondLst>
                                            <p:cond delay="0"/>
                                          </p:stCondLst>
                                        </p:cTn>
                                        <p:tgtEl>
                                          <p:spTgt spid="59"/>
                                        </p:tgtEl>
                                        <p:attrNameLst>
                                          <p:attrName>style.visibility</p:attrName>
                                        </p:attrNameLst>
                                      </p:cBhvr>
                                      <p:to>
                                        <p:strVal val="visible"/>
                                      </p:to>
                                    </p:set>
                                    <p:anim calcmode="lin" valueType="num">
                                      <p:cBhvr additive="base">
                                        <p:cTn id="30" dur="500" fill="hold"/>
                                        <p:tgtEl>
                                          <p:spTgt spid="59"/>
                                        </p:tgtEl>
                                        <p:attrNameLst>
                                          <p:attrName>ppt_x</p:attrName>
                                        </p:attrNameLst>
                                      </p:cBhvr>
                                      <p:tavLst>
                                        <p:tav tm="0">
                                          <p:val>
                                            <p:strVal val="#ppt_x"/>
                                          </p:val>
                                        </p:tav>
                                        <p:tav tm="100000">
                                          <p:val>
                                            <p:strVal val="#ppt_x"/>
                                          </p:val>
                                        </p:tav>
                                      </p:tavLst>
                                    </p:anim>
                                    <p:anim calcmode="lin" valueType="num">
                                      <p:cBhvr additive="base">
                                        <p:cTn id="31" dur="500" fill="hold"/>
                                        <p:tgtEl>
                                          <p:spTgt spid="59"/>
                                        </p:tgtEl>
                                        <p:attrNameLst>
                                          <p:attrName>ppt_y</p:attrName>
                                        </p:attrNameLst>
                                      </p:cBhvr>
                                      <p:tavLst>
                                        <p:tav tm="0">
                                          <p:val>
                                            <p:strVal val="0-#ppt_h/2"/>
                                          </p:val>
                                        </p:tav>
                                        <p:tav tm="100000">
                                          <p:val>
                                            <p:strVal val="#ppt_y"/>
                                          </p:val>
                                        </p:tav>
                                      </p:tavLst>
                                    </p:anim>
                                  </p:childTnLst>
                                </p:cTn>
                              </p:par>
                            </p:childTnLst>
                          </p:cTn>
                        </p:par>
                        <p:par>
                          <p:cTn id="32" fill="hold">
                            <p:stCondLst>
                              <p:cond delay="2000"/>
                            </p:stCondLst>
                            <p:childTnLst>
                              <p:par>
                                <p:cTn id="33" presetID="53"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par>
                          <p:cTn id="38" fill="hold">
                            <p:stCondLst>
                              <p:cond delay="2500"/>
                            </p:stCondLst>
                            <p:childTnLst>
                              <p:par>
                                <p:cTn id="39" presetID="53"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par>
                                <p:cTn id="44" presetID="42"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anim calcmode="lin" valueType="num">
                                      <p:cBhvr>
                                        <p:cTn id="47" dur="500" fill="hold"/>
                                        <p:tgtEl>
                                          <p:spTgt spid="19"/>
                                        </p:tgtEl>
                                        <p:attrNameLst>
                                          <p:attrName>ppt_x</p:attrName>
                                        </p:attrNameLst>
                                      </p:cBhvr>
                                      <p:tavLst>
                                        <p:tav tm="0">
                                          <p:val>
                                            <p:strVal val="#ppt_x"/>
                                          </p:val>
                                        </p:tav>
                                        <p:tav tm="100000">
                                          <p:val>
                                            <p:strVal val="#ppt_x"/>
                                          </p:val>
                                        </p:tav>
                                      </p:tavLst>
                                    </p:anim>
                                    <p:anim calcmode="lin" valueType="num">
                                      <p:cBhvr>
                                        <p:cTn id="48" dur="500" fill="hold"/>
                                        <p:tgtEl>
                                          <p:spTgt spid="19"/>
                                        </p:tgtEl>
                                        <p:attrNameLst>
                                          <p:attrName>ppt_y</p:attrName>
                                        </p:attrNameLst>
                                      </p:cBhvr>
                                      <p:tavLst>
                                        <p:tav tm="0">
                                          <p:val>
                                            <p:strVal val="#ppt_y+.1"/>
                                          </p:val>
                                        </p:tav>
                                        <p:tav tm="100000">
                                          <p:val>
                                            <p:strVal val="#ppt_y"/>
                                          </p:val>
                                        </p:tav>
                                      </p:tavLst>
                                    </p:anim>
                                  </p:childTnLst>
                                </p:cTn>
                              </p:par>
                            </p:childTnLst>
                          </p:cTn>
                        </p:par>
                        <p:par>
                          <p:cTn id="49" fill="hold">
                            <p:stCondLst>
                              <p:cond delay="3000"/>
                            </p:stCondLst>
                            <p:childTnLst>
                              <p:par>
                                <p:cTn id="50" presetID="53" presetClass="entr" presetSubtype="0"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childTnLst>
                                </p:cTn>
                              </p:par>
                            </p:childTnLst>
                          </p:cTn>
                        </p:par>
                        <p:par>
                          <p:cTn id="55" fill="hold">
                            <p:stCondLst>
                              <p:cond delay="3500"/>
                            </p:stCondLst>
                            <p:childTnLst>
                              <p:par>
                                <p:cTn id="56" presetID="2" presetClass="entr" presetSubtype="4" accel="50000" decel="50000" fill="hold" nodeType="after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additive="base">
                                        <p:cTn id="58" dur="500" fill="hold"/>
                                        <p:tgtEl>
                                          <p:spTgt spid="50"/>
                                        </p:tgtEl>
                                        <p:attrNameLst>
                                          <p:attrName>ppt_x</p:attrName>
                                        </p:attrNameLst>
                                      </p:cBhvr>
                                      <p:tavLst>
                                        <p:tav tm="0">
                                          <p:val>
                                            <p:strVal val="#ppt_x"/>
                                          </p:val>
                                        </p:tav>
                                        <p:tav tm="100000">
                                          <p:val>
                                            <p:strVal val="#ppt_x"/>
                                          </p:val>
                                        </p:tav>
                                      </p:tavLst>
                                    </p:anim>
                                    <p:anim calcmode="lin" valueType="num">
                                      <p:cBhvr additive="base">
                                        <p:cTn id="59" dur="500" fill="hold"/>
                                        <p:tgtEl>
                                          <p:spTgt spid="50"/>
                                        </p:tgtEl>
                                        <p:attrNameLst>
                                          <p:attrName>ppt_y</p:attrName>
                                        </p:attrNameLst>
                                      </p:cBhvr>
                                      <p:tavLst>
                                        <p:tav tm="0">
                                          <p:val>
                                            <p:strVal val="1+#ppt_h/2"/>
                                          </p:val>
                                        </p:tav>
                                        <p:tav tm="100000">
                                          <p:val>
                                            <p:strVal val="#ppt_y"/>
                                          </p:val>
                                        </p:tav>
                                      </p:tavLst>
                                    </p:anim>
                                  </p:childTnLst>
                                </p:cTn>
                              </p:par>
                            </p:childTnLst>
                          </p:cTn>
                        </p:par>
                        <p:par>
                          <p:cTn id="60" fill="hold">
                            <p:stCondLst>
                              <p:cond delay="4000"/>
                            </p:stCondLst>
                            <p:childTnLst>
                              <p:par>
                                <p:cTn id="61" presetID="53" presetClass="entr" presetSubtype="0" fill="hold" grpId="0" nodeType="after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p:cTn id="63" dur="500" fill="hold"/>
                                        <p:tgtEl>
                                          <p:spTgt spid="11"/>
                                        </p:tgtEl>
                                        <p:attrNameLst>
                                          <p:attrName>ppt_w</p:attrName>
                                        </p:attrNameLst>
                                      </p:cBhvr>
                                      <p:tavLst>
                                        <p:tav tm="0">
                                          <p:val>
                                            <p:fltVal val="0"/>
                                          </p:val>
                                        </p:tav>
                                        <p:tav tm="100000">
                                          <p:val>
                                            <p:strVal val="#ppt_w"/>
                                          </p:val>
                                        </p:tav>
                                      </p:tavLst>
                                    </p:anim>
                                    <p:anim calcmode="lin" valueType="num">
                                      <p:cBhvr>
                                        <p:cTn id="64" dur="500" fill="hold"/>
                                        <p:tgtEl>
                                          <p:spTgt spid="11"/>
                                        </p:tgtEl>
                                        <p:attrNameLst>
                                          <p:attrName>ppt_h</p:attrName>
                                        </p:attrNameLst>
                                      </p:cBhvr>
                                      <p:tavLst>
                                        <p:tav tm="0">
                                          <p:val>
                                            <p:fltVal val="0"/>
                                          </p:val>
                                        </p:tav>
                                        <p:tav tm="100000">
                                          <p:val>
                                            <p:strVal val="#ppt_h"/>
                                          </p:val>
                                        </p:tav>
                                      </p:tavLst>
                                    </p:anim>
                                    <p:animEffect transition="in" filter="fade">
                                      <p:cBhvr>
                                        <p:cTn id="65" dur="500"/>
                                        <p:tgtEl>
                                          <p:spTgt spid="11"/>
                                        </p:tgtEl>
                                      </p:cBhvr>
                                    </p:animEffect>
                                  </p:childTnLst>
                                </p:cTn>
                              </p:par>
                            </p:childTnLst>
                          </p:cTn>
                        </p:par>
                        <p:par>
                          <p:cTn id="66" fill="hold">
                            <p:stCondLst>
                              <p:cond delay="4500"/>
                            </p:stCondLst>
                            <p:childTnLst>
                              <p:par>
                                <p:cTn id="67" presetID="53" presetClass="entr" presetSubtype="0" fill="hold" grpId="0" nodeType="after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p:cTn id="69" dur="500" fill="hold"/>
                                        <p:tgtEl>
                                          <p:spTgt spid="16"/>
                                        </p:tgtEl>
                                        <p:attrNameLst>
                                          <p:attrName>ppt_w</p:attrName>
                                        </p:attrNameLst>
                                      </p:cBhvr>
                                      <p:tavLst>
                                        <p:tav tm="0">
                                          <p:val>
                                            <p:fltVal val="0"/>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animEffect transition="in" filter="fade">
                                      <p:cBhvr>
                                        <p:cTn id="71" dur="500"/>
                                        <p:tgtEl>
                                          <p:spTgt spid="16"/>
                                        </p:tgtEl>
                                      </p:cBhvr>
                                    </p:animEffect>
                                  </p:childTnLst>
                                </p:cTn>
                              </p:par>
                              <p:par>
                                <p:cTn id="72" presetID="42" presetClass="entr" presetSubtype="0"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anim calcmode="lin" valueType="num">
                                      <p:cBhvr>
                                        <p:cTn id="75" dur="500" fill="hold"/>
                                        <p:tgtEl>
                                          <p:spTgt spid="21"/>
                                        </p:tgtEl>
                                        <p:attrNameLst>
                                          <p:attrName>ppt_x</p:attrName>
                                        </p:attrNameLst>
                                      </p:cBhvr>
                                      <p:tavLst>
                                        <p:tav tm="0">
                                          <p:val>
                                            <p:strVal val="#ppt_x"/>
                                          </p:val>
                                        </p:tav>
                                        <p:tav tm="100000">
                                          <p:val>
                                            <p:strVal val="#ppt_x"/>
                                          </p:val>
                                        </p:tav>
                                      </p:tavLst>
                                    </p:anim>
                                    <p:anim calcmode="lin" valueType="num">
                                      <p:cBhvr>
                                        <p:cTn id="76" dur="500" fill="hold"/>
                                        <p:tgtEl>
                                          <p:spTgt spid="21"/>
                                        </p:tgtEl>
                                        <p:attrNameLst>
                                          <p:attrName>ppt_y</p:attrName>
                                        </p:attrNameLst>
                                      </p:cBhvr>
                                      <p:tavLst>
                                        <p:tav tm="0">
                                          <p:val>
                                            <p:strVal val="#ppt_y+.1"/>
                                          </p:val>
                                        </p:tav>
                                        <p:tav tm="100000">
                                          <p:val>
                                            <p:strVal val="#ppt_y"/>
                                          </p:val>
                                        </p:tav>
                                      </p:tavLst>
                                    </p:anim>
                                  </p:childTnLst>
                                </p:cTn>
                              </p:par>
                            </p:childTnLst>
                          </p:cTn>
                        </p:par>
                        <p:par>
                          <p:cTn id="77" fill="hold">
                            <p:stCondLst>
                              <p:cond delay="5000"/>
                            </p:stCondLst>
                            <p:childTnLst>
                              <p:par>
                                <p:cTn id="78" presetID="53" presetClass="entr" presetSubtype="0" fill="hold" nodeType="afterEffect">
                                  <p:stCondLst>
                                    <p:cond delay="0"/>
                                  </p:stCondLst>
                                  <p:childTnLst>
                                    <p:set>
                                      <p:cBhvr>
                                        <p:cTn id="79" dur="1" fill="hold">
                                          <p:stCondLst>
                                            <p:cond delay="0"/>
                                          </p:stCondLst>
                                        </p:cTn>
                                        <p:tgtEl>
                                          <p:spTgt spid="42"/>
                                        </p:tgtEl>
                                        <p:attrNameLst>
                                          <p:attrName>style.visibility</p:attrName>
                                        </p:attrNameLst>
                                      </p:cBhvr>
                                      <p:to>
                                        <p:strVal val="visible"/>
                                      </p:to>
                                    </p:set>
                                    <p:anim calcmode="lin" valueType="num">
                                      <p:cBhvr>
                                        <p:cTn id="80" dur="500" fill="hold"/>
                                        <p:tgtEl>
                                          <p:spTgt spid="42"/>
                                        </p:tgtEl>
                                        <p:attrNameLst>
                                          <p:attrName>ppt_w</p:attrName>
                                        </p:attrNameLst>
                                      </p:cBhvr>
                                      <p:tavLst>
                                        <p:tav tm="0">
                                          <p:val>
                                            <p:fltVal val="0"/>
                                          </p:val>
                                        </p:tav>
                                        <p:tav tm="100000">
                                          <p:val>
                                            <p:strVal val="#ppt_w"/>
                                          </p:val>
                                        </p:tav>
                                      </p:tavLst>
                                    </p:anim>
                                    <p:anim calcmode="lin" valueType="num">
                                      <p:cBhvr>
                                        <p:cTn id="81" dur="500" fill="hold"/>
                                        <p:tgtEl>
                                          <p:spTgt spid="42"/>
                                        </p:tgtEl>
                                        <p:attrNameLst>
                                          <p:attrName>ppt_h</p:attrName>
                                        </p:attrNameLst>
                                      </p:cBhvr>
                                      <p:tavLst>
                                        <p:tav tm="0">
                                          <p:val>
                                            <p:fltVal val="0"/>
                                          </p:val>
                                        </p:tav>
                                        <p:tav tm="100000">
                                          <p:val>
                                            <p:strVal val="#ppt_h"/>
                                          </p:val>
                                        </p:tav>
                                      </p:tavLst>
                                    </p:anim>
                                    <p:animEffect transition="in" filter="fade">
                                      <p:cBhvr>
                                        <p:cTn id="82" dur="500"/>
                                        <p:tgtEl>
                                          <p:spTgt spid="42"/>
                                        </p:tgtEl>
                                      </p:cBhvr>
                                    </p:animEffect>
                                  </p:childTnLst>
                                </p:cTn>
                              </p:par>
                            </p:childTnLst>
                          </p:cTn>
                        </p:par>
                        <p:par>
                          <p:cTn id="83" fill="hold">
                            <p:stCondLst>
                              <p:cond delay="5500"/>
                            </p:stCondLst>
                            <p:childTnLst>
                              <p:par>
                                <p:cTn id="84" presetID="2" presetClass="entr" presetSubtype="1" accel="50000" decel="50000" fill="hold" nodeType="afterEffect">
                                  <p:stCondLst>
                                    <p:cond delay="0"/>
                                  </p:stCondLst>
                                  <p:childTnLst>
                                    <p:set>
                                      <p:cBhvr>
                                        <p:cTn id="85" dur="1" fill="hold">
                                          <p:stCondLst>
                                            <p:cond delay="0"/>
                                          </p:stCondLst>
                                        </p:cTn>
                                        <p:tgtEl>
                                          <p:spTgt spid="53"/>
                                        </p:tgtEl>
                                        <p:attrNameLst>
                                          <p:attrName>style.visibility</p:attrName>
                                        </p:attrNameLst>
                                      </p:cBhvr>
                                      <p:to>
                                        <p:strVal val="visible"/>
                                      </p:to>
                                    </p:set>
                                    <p:anim calcmode="lin" valueType="num">
                                      <p:cBhvr additive="base">
                                        <p:cTn id="86" dur="500" fill="hold"/>
                                        <p:tgtEl>
                                          <p:spTgt spid="53"/>
                                        </p:tgtEl>
                                        <p:attrNameLst>
                                          <p:attrName>ppt_x</p:attrName>
                                        </p:attrNameLst>
                                      </p:cBhvr>
                                      <p:tavLst>
                                        <p:tav tm="0">
                                          <p:val>
                                            <p:strVal val="#ppt_x"/>
                                          </p:val>
                                        </p:tav>
                                        <p:tav tm="100000">
                                          <p:val>
                                            <p:strVal val="#ppt_x"/>
                                          </p:val>
                                        </p:tav>
                                      </p:tavLst>
                                    </p:anim>
                                    <p:anim calcmode="lin" valueType="num">
                                      <p:cBhvr additive="base">
                                        <p:cTn id="87" dur="500" fill="hold"/>
                                        <p:tgtEl>
                                          <p:spTgt spid="53"/>
                                        </p:tgtEl>
                                        <p:attrNameLst>
                                          <p:attrName>ppt_y</p:attrName>
                                        </p:attrNameLst>
                                      </p:cBhvr>
                                      <p:tavLst>
                                        <p:tav tm="0">
                                          <p:val>
                                            <p:strVal val="0-#ppt_h/2"/>
                                          </p:val>
                                        </p:tav>
                                        <p:tav tm="100000">
                                          <p:val>
                                            <p:strVal val="#ppt_y"/>
                                          </p:val>
                                        </p:tav>
                                      </p:tavLst>
                                    </p:anim>
                                  </p:childTnLst>
                                </p:cTn>
                              </p:par>
                            </p:childTnLst>
                          </p:cTn>
                        </p:par>
                        <p:par>
                          <p:cTn id="88" fill="hold">
                            <p:stCondLst>
                              <p:cond delay="6000"/>
                            </p:stCondLst>
                            <p:childTnLst>
                              <p:par>
                                <p:cTn id="89" presetID="53" presetClass="entr" presetSubtype="0" fill="hold" grpId="0" nodeType="after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p:cTn id="91" dur="500" fill="hold"/>
                                        <p:tgtEl>
                                          <p:spTgt spid="7"/>
                                        </p:tgtEl>
                                        <p:attrNameLst>
                                          <p:attrName>ppt_w</p:attrName>
                                        </p:attrNameLst>
                                      </p:cBhvr>
                                      <p:tavLst>
                                        <p:tav tm="0">
                                          <p:val>
                                            <p:fltVal val="0"/>
                                          </p:val>
                                        </p:tav>
                                        <p:tav tm="100000">
                                          <p:val>
                                            <p:strVal val="#ppt_w"/>
                                          </p:val>
                                        </p:tav>
                                      </p:tavLst>
                                    </p:anim>
                                    <p:anim calcmode="lin" valueType="num">
                                      <p:cBhvr>
                                        <p:cTn id="92" dur="500" fill="hold"/>
                                        <p:tgtEl>
                                          <p:spTgt spid="7"/>
                                        </p:tgtEl>
                                        <p:attrNameLst>
                                          <p:attrName>ppt_h</p:attrName>
                                        </p:attrNameLst>
                                      </p:cBhvr>
                                      <p:tavLst>
                                        <p:tav tm="0">
                                          <p:val>
                                            <p:fltVal val="0"/>
                                          </p:val>
                                        </p:tav>
                                        <p:tav tm="100000">
                                          <p:val>
                                            <p:strVal val="#ppt_h"/>
                                          </p:val>
                                        </p:tav>
                                      </p:tavLst>
                                    </p:anim>
                                    <p:animEffect transition="in" filter="fade">
                                      <p:cBhvr>
                                        <p:cTn id="93" dur="500"/>
                                        <p:tgtEl>
                                          <p:spTgt spid="7"/>
                                        </p:tgtEl>
                                      </p:cBhvr>
                                    </p:animEffect>
                                  </p:childTnLst>
                                </p:cTn>
                              </p:par>
                            </p:childTnLst>
                          </p:cTn>
                        </p:par>
                        <p:par>
                          <p:cTn id="94" fill="hold">
                            <p:stCondLst>
                              <p:cond delay="6500"/>
                            </p:stCondLst>
                            <p:childTnLst>
                              <p:par>
                                <p:cTn id="95" presetID="53" presetClass="entr" presetSubtype="0" fill="hold" grpId="0" nodeType="afterEffect">
                                  <p:stCondLst>
                                    <p:cond delay="0"/>
                                  </p:stCondLst>
                                  <p:childTnLst>
                                    <p:set>
                                      <p:cBhvr>
                                        <p:cTn id="96" dur="1" fill="hold">
                                          <p:stCondLst>
                                            <p:cond delay="0"/>
                                          </p:stCondLst>
                                        </p:cTn>
                                        <p:tgtEl>
                                          <p:spTgt spid="15"/>
                                        </p:tgtEl>
                                        <p:attrNameLst>
                                          <p:attrName>style.visibility</p:attrName>
                                        </p:attrNameLst>
                                      </p:cBhvr>
                                      <p:to>
                                        <p:strVal val="visible"/>
                                      </p:to>
                                    </p:set>
                                    <p:anim calcmode="lin" valueType="num">
                                      <p:cBhvr>
                                        <p:cTn id="97" dur="500" fill="hold"/>
                                        <p:tgtEl>
                                          <p:spTgt spid="15"/>
                                        </p:tgtEl>
                                        <p:attrNameLst>
                                          <p:attrName>ppt_w</p:attrName>
                                        </p:attrNameLst>
                                      </p:cBhvr>
                                      <p:tavLst>
                                        <p:tav tm="0">
                                          <p:val>
                                            <p:fltVal val="0"/>
                                          </p:val>
                                        </p:tav>
                                        <p:tav tm="100000">
                                          <p:val>
                                            <p:strVal val="#ppt_w"/>
                                          </p:val>
                                        </p:tav>
                                      </p:tavLst>
                                    </p:anim>
                                    <p:anim calcmode="lin" valueType="num">
                                      <p:cBhvr>
                                        <p:cTn id="98" dur="500" fill="hold"/>
                                        <p:tgtEl>
                                          <p:spTgt spid="15"/>
                                        </p:tgtEl>
                                        <p:attrNameLst>
                                          <p:attrName>ppt_h</p:attrName>
                                        </p:attrNameLst>
                                      </p:cBhvr>
                                      <p:tavLst>
                                        <p:tav tm="0">
                                          <p:val>
                                            <p:fltVal val="0"/>
                                          </p:val>
                                        </p:tav>
                                        <p:tav tm="100000">
                                          <p:val>
                                            <p:strVal val="#ppt_h"/>
                                          </p:val>
                                        </p:tav>
                                      </p:tavLst>
                                    </p:anim>
                                    <p:animEffect transition="in" filter="fade">
                                      <p:cBhvr>
                                        <p:cTn id="99" dur="500"/>
                                        <p:tgtEl>
                                          <p:spTgt spid="15"/>
                                        </p:tgtEl>
                                      </p:cBhvr>
                                    </p:animEffect>
                                  </p:childTnLst>
                                </p:cTn>
                              </p:par>
                              <p:par>
                                <p:cTn id="100" presetID="42" presetClass="entr" presetSubtype="0"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anim calcmode="lin" valueType="num">
                                      <p:cBhvr>
                                        <p:cTn id="103" dur="500" fill="hold"/>
                                        <p:tgtEl>
                                          <p:spTgt spid="20"/>
                                        </p:tgtEl>
                                        <p:attrNameLst>
                                          <p:attrName>ppt_x</p:attrName>
                                        </p:attrNameLst>
                                      </p:cBhvr>
                                      <p:tavLst>
                                        <p:tav tm="0">
                                          <p:val>
                                            <p:strVal val="#ppt_x"/>
                                          </p:val>
                                        </p:tav>
                                        <p:tav tm="100000">
                                          <p:val>
                                            <p:strVal val="#ppt_x"/>
                                          </p:val>
                                        </p:tav>
                                      </p:tavLst>
                                    </p:anim>
                                    <p:anim calcmode="lin" valueType="num">
                                      <p:cBhvr>
                                        <p:cTn id="104" dur="500" fill="hold"/>
                                        <p:tgtEl>
                                          <p:spTgt spid="20"/>
                                        </p:tgtEl>
                                        <p:attrNameLst>
                                          <p:attrName>ppt_y</p:attrName>
                                        </p:attrNameLst>
                                      </p:cBhvr>
                                      <p:tavLst>
                                        <p:tav tm="0">
                                          <p:val>
                                            <p:strVal val="#ppt_y+.1"/>
                                          </p:val>
                                        </p:tav>
                                        <p:tav tm="100000">
                                          <p:val>
                                            <p:strVal val="#ppt_y"/>
                                          </p:val>
                                        </p:tav>
                                      </p:tavLst>
                                    </p:anim>
                                  </p:childTnLst>
                                </p:cTn>
                              </p:par>
                            </p:childTnLst>
                          </p:cTn>
                        </p:par>
                        <p:par>
                          <p:cTn id="105" fill="hold">
                            <p:stCondLst>
                              <p:cond delay="7000"/>
                            </p:stCondLst>
                            <p:childTnLst>
                              <p:par>
                                <p:cTn id="106" presetID="53" presetClass="entr" presetSubtype="0" fill="hold" nodeType="afterEffect">
                                  <p:stCondLst>
                                    <p:cond delay="0"/>
                                  </p:stCondLst>
                                  <p:childTnLst>
                                    <p:set>
                                      <p:cBhvr>
                                        <p:cTn id="107" dur="1" fill="hold">
                                          <p:stCondLst>
                                            <p:cond delay="0"/>
                                          </p:stCondLst>
                                        </p:cTn>
                                        <p:tgtEl>
                                          <p:spTgt spid="49"/>
                                        </p:tgtEl>
                                        <p:attrNameLst>
                                          <p:attrName>style.visibility</p:attrName>
                                        </p:attrNameLst>
                                      </p:cBhvr>
                                      <p:to>
                                        <p:strVal val="visible"/>
                                      </p:to>
                                    </p:set>
                                    <p:anim calcmode="lin" valueType="num">
                                      <p:cBhvr>
                                        <p:cTn id="108" dur="500" fill="hold"/>
                                        <p:tgtEl>
                                          <p:spTgt spid="49"/>
                                        </p:tgtEl>
                                        <p:attrNameLst>
                                          <p:attrName>ppt_w</p:attrName>
                                        </p:attrNameLst>
                                      </p:cBhvr>
                                      <p:tavLst>
                                        <p:tav tm="0">
                                          <p:val>
                                            <p:fltVal val="0"/>
                                          </p:val>
                                        </p:tav>
                                        <p:tav tm="100000">
                                          <p:val>
                                            <p:strVal val="#ppt_w"/>
                                          </p:val>
                                        </p:tav>
                                      </p:tavLst>
                                    </p:anim>
                                    <p:anim calcmode="lin" valueType="num">
                                      <p:cBhvr>
                                        <p:cTn id="109" dur="500" fill="hold"/>
                                        <p:tgtEl>
                                          <p:spTgt spid="49"/>
                                        </p:tgtEl>
                                        <p:attrNameLst>
                                          <p:attrName>ppt_h</p:attrName>
                                        </p:attrNameLst>
                                      </p:cBhvr>
                                      <p:tavLst>
                                        <p:tav tm="0">
                                          <p:val>
                                            <p:fltVal val="0"/>
                                          </p:val>
                                        </p:tav>
                                        <p:tav tm="100000">
                                          <p:val>
                                            <p:strVal val="#ppt_h"/>
                                          </p:val>
                                        </p:tav>
                                      </p:tavLst>
                                    </p:anim>
                                    <p:animEffect transition="in" filter="fade">
                                      <p:cBhvr>
                                        <p:cTn id="110" dur="500"/>
                                        <p:tgtEl>
                                          <p:spTgt spid="49"/>
                                        </p:tgtEl>
                                      </p:cBhvr>
                                    </p:animEffect>
                                  </p:childTnLst>
                                </p:cTn>
                              </p:par>
                            </p:childTnLst>
                          </p:cTn>
                        </p:par>
                        <p:par>
                          <p:cTn id="111" fill="hold">
                            <p:stCondLst>
                              <p:cond delay="7500"/>
                            </p:stCondLst>
                            <p:childTnLst>
                              <p:par>
                                <p:cTn id="112" presetID="2" presetClass="entr" presetSubtype="4" accel="50000" decel="50000" fill="hold" nodeType="afterEffect">
                                  <p:stCondLst>
                                    <p:cond delay="0"/>
                                  </p:stCondLst>
                                  <p:childTnLst>
                                    <p:set>
                                      <p:cBhvr>
                                        <p:cTn id="113" dur="1" fill="hold">
                                          <p:stCondLst>
                                            <p:cond delay="0"/>
                                          </p:stCondLst>
                                        </p:cTn>
                                        <p:tgtEl>
                                          <p:spTgt spid="56"/>
                                        </p:tgtEl>
                                        <p:attrNameLst>
                                          <p:attrName>style.visibility</p:attrName>
                                        </p:attrNameLst>
                                      </p:cBhvr>
                                      <p:to>
                                        <p:strVal val="visible"/>
                                      </p:to>
                                    </p:set>
                                    <p:anim calcmode="lin" valueType="num">
                                      <p:cBhvr additive="base">
                                        <p:cTn id="114" dur="500" fill="hold"/>
                                        <p:tgtEl>
                                          <p:spTgt spid="56"/>
                                        </p:tgtEl>
                                        <p:attrNameLst>
                                          <p:attrName>ppt_x</p:attrName>
                                        </p:attrNameLst>
                                      </p:cBhvr>
                                      <p:tavLst>
                                        <p:tav tm="0">
                                          <p:val>
                                            <p:strVal val="#ppt_x"/>
                                          </p:val>
                                        </p:tav>
                                        <p:tav tm="100000">
                                          <p:val>
                                            <p:strVal val="#ppt_x"/>
                                          </p:val>
                                        </p:tav>
                                      </p:tavLst>
                                    </p:anim>
                                    <p:anim calcmode="lin" valueType="num">
                                      <p:cBhvr additive="base">
                                        <p:cTn id="115"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1" grpId="0" animBg="1"/>
      <p:bldP spid="13" grpId="0" animBg="1"/>
      <p:bldP spid="14" grpId="0" animBg="1"/>
      <p:bldP spid="15" grpId="0" animBg="1"/>
      <p:bldP spid="16" grpId="0" animBg="1"/>
      <p:bldP spid="17" grpId="0"/>
      <p:bldP spid="19" grpId="0"/>
      <p:bldP spid="20" grpId="0"/>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7019058" y="2777798"/>
            <a:ext cx="1672730" cy="1672727"/>
          </a:xfrm>
          <a:prstGeom prst="ellipse">
            <a:avLst/>
          </a:prstGeom>
          <a:solidFill>
            <a:schemeClr val="accent4"/>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067" dirty="0">
              <a:solidFill>
                <a:schemeClr val="accent3">
                  <a:lumMod val="75000"/>
                </a:schemeClr>
              </a:solidFill>
              <a:latin typeface="Arial"/>
              <a:ea typeface="微软雅黑"/>
              <a:cs typeface="+mn-ea"/>
              <a:sym typeface="Arial"/>
            </a:endParaRPr>
          </a:p>
        </p:txBody>
      </p:sp>
      <p:sp>
        <p:nvSpPr>
          <p:cNvPr id="15" name="Oval 14"/>
          <p:cNvSpPr/>
          <p:nvPr/>
        </p:nvSpPr>
        <p:spPr>
          <a:xfrm>
            <a:off x="4167064" y="2777798"/>
            <a:ext cx="1672730" cy="1672727"/>
          </a:xfrm>
          <a:prstGeom prst="ellipse">
            <a:avLst/>
          </a:prstGeom>
          <a:solidFill>
            <a:schemeClr val="accent6"/>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067" dirty="0">
              <a:solidFill>
                <a:schemeClr val="accent3">
                  <a:lumMod val="75000"/>
                </a:schemeClr>
              </a:solidFill>
              <a:latin typeface="Arial"/>
              <a:ea typeface="微软雅黑"/>
              <a:cs typeface="+mn-ea"/>
              <a:sym typeface="Arial"/>
            </a:endParaRPr>
          </a:p>
        </p:txBody>
      </p:sp>
      <p:sp>
        <p:nvSpPr>
          <p:cNvPr id="8" name="Freeform 5"/>
          <p:cNvSpPr>
            <a:spLocks/>
          </p:cNvSpPr>
          <p:nvPr/>
        </p:nvSpPr>
        <p:spPr bwMode="auto">
          <a:xfrm>
            <a:off x="5306042" y="3256289"/>
            <a:ext cx="2246769" cy="4104452"/>
          </a:xfrm>
          <a:custGeom>
            <a:avLst/>
            <a:gdLst/>
            <a:ahLst/>
            <a:cxnLst>
              <a:cxn ang="0">
                <a:pos x="173" y="908"/>
              </a:cxn>
              <a:cxn ang="0">
                <a:pos x="187" y="613"/>
              </a:cxn>
              <a:cxn ang="0">
                <a:pos x="0" y="357"/>
              </a:cxn>
              <a:cxn ang="0">
                <a:pos x="0" y="357"/>
              </a:cxn>
              <a:cxn ang="0">
                <a:pos x="203" y="547"/>
              </a:cxn>
              <a:cxn ang="0">
                <a:pos x="230" y="0"/>
              </a:cxn>
              <a:cxn ang="0">
                <a:pos x="255" y="237"/>
              </a:cxn>
              <a:cxn ang="0">
                <a:pos x="271" y="439"/>
              </a:cxn>
              <a:cxn ang="0">
                <a:pos x="496" y="295"/>
              </a:cxn>
              <a:cxn ang="0">
                <a:pos x="496" y="295"/>
              </a:cxn>
              <a:cxn ang="0">
                <a:pos x="291" y="500"/>
              </a:cxn>
              <a:cxn ang="0">
                <a:pos x="282" y="660"/>
              </a:cxn>
              <a:cxn ang="0">
                <a:pos x="307" y="905"/>
              </a:cxn>
              <a:cxn ang="0">
                <a:pos x="173" y="908"/>
              </a:cxn>
            </a:cxnLst>
            <a:rect l="0" t="0" r="r" b="b"/>
            <a:pathLst>
              <a:path w="496" h="908">
                <a:moveTo>
                  <a:pt x="173" y="908"/>
                </a:moveTo>
                <a:cubicBezTo>
                  <a:pt x="173" y="908"/>
                  <a:pt x="208" y="680"/>
                  <a:pt x="187" y="613"/>
                </a:cubicBezTo>
                <a:cubicBezTo>
                  <a:pt x="0" y="357"/>
                  <a:pt x="0" y="357"/>
                  <a:pt x="0" y="357"/>
                </a:cubicBezTo>
                <a:cubicBezTo>
                  <a:pt x="0" y="357"/>
                  <a:pt x="0" y="357"/>
                  <a:pt x="0" y="357"/>
                </a:cubicBezTo>
                <a:cubicBezTo>
                  <a:pt x="203" y="547"/>
                  <a:pt x="203" y="547"/>
                  <a:pt x="203" y="547"/>
                </a:cubicBezTo>
                <a:cubicBezTo>
                  <a:pt x="230" y="0"/>
                  <a:pt x="230" y="0"/>
                  <a:pt x="230" y="0"/>
                </a:cubicBezTo>
                <a:cubicBezTo>
                  <a:pt x="255" y="237"/>
                  <a:pt x="255" y="237"/>
                  <a:pt x="255" y="237"/>
                </a:cubicBezTo>
                <a:cubicBezTo>
                  <a:pt x="271" y="439"/>
                  <a:pt x="271" y="439"/>
                  <a:pt x="271" y="439"/>
                </a:cubicBezTo>
                <a:cubicBezTo>
                  <a:pt x="496" y="295"/>
                  <a:pt x="496" y="295"/>
                  <a:pt x="496" y="295"/>
                </a:cubicBezTo>
                <a:cubicBezTo>
                  <a:pt x="496" y="295"/>
                  <a:pt x="496" y="295"/>
                  <a:pt x="496" y="295"/>
                </a:cubicBezTo>
                <a:cubicBezTo>
                  <a:pt x="291" y="500"/>
                  <a:pt x="291" y="500"/>
                  <a:pt x="291" y="500"/>
                </a:cubicBezTo>
                <a:cubicBezTo>
                  <a:pt x="291" y="500"/>
                  <a:pt x="268" y="500"/>
                  <a:pt x="282" y="660"/>
                </a:cubicBezTo>
                <a:cubicBezTo>
                  <a:pt x="295" y="819"/>
                  <a:pt x="307" y="905"/>
                  <a:pt x="307" y="905"/>
                </a:cubicBezTo>
                <a:lnTo>
                  <a:pt x="173" y="908"/>
                </a:lnTo>
                <a:close/>
              </a:path>
            </a:pathLst>
          </a:custGeom>
          <a:solidFill>
            <a:schemeClr val="bg1">
              <a:lumMod val="50000"/>
            </a:schemeClr>
          </a:solidFill>
          <a:ln w="9525">
            <a:noFill/>
            <a:round/>
            <a:headEnd/>
            <a:tailEnd/>
          </a:ln>
        </p:spPr>
        <p:txBody>
          <a:bodyPr vert="horz" wrap="square" lIns="148412" tIns="74205" rIns="148412" bIns="74205" numCol="1" anchor="t" anchorCtr="0" compatLnSpc="1">
            <a:prstTxWarp prst="textNoShape">
              <a:avLst/>
            </a:prstTxWarp>
          </a:bodyPr>
          <a:lstStyle/>
          <a:p>
            <a:pPr>
              <a:lnSpc>
                <a:spcPct val="120000"/>
              </a:lnSpc>
            </a:pPr>
            <a:endParaRPr lang="en-US" sz="1067">
              <a:latin typeface="Arial"/>
              <a:ea typeface="微软雅黑"/>
              <a:cs typeface="+mn-ea"/>
              <a:sym typeface="Arial"/>
            </a:endParaRPr>
          </a:p>
        </p:txBody>
      </p:sp>
      <p:sp>
        <p:nvSpPr>
          <p:cNvPr id="12" name="Oval 11"/>
          <p:cNvSpPr/>
          <p:nvPr/>
        </p:nvSpPr>
        <p:spPr>
          <a:xfrm>
            <a:off x="5306042" y="2407878"/>
            <a:ext cx="2177587" cy="2177584"/>
          </a:xfrm>
          <a:prstGeom prst="ellipse">
            <a:avLst/>
          </a:prstGeom>
          <a:solidFill>
            <a:schemeClr val="accent2"/>
          </a:solidFill>
          <a:ln w="38100"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067" dirty="0">
              <a:solidFill>
                <a:schemeClr val="accent3">
                  <a:lumMod val="75000"/>
                </a:schemeClr>
              </a:solidFill>
              <a:latin typeface="Arial"/>
              <a:ea typeface="微软雅黑"/>
              <a:cs typeface="+mn-ea"/>
              <a:sym typeface="Arial"/>
            </a:endParaRPr>
          </a:p>
        </p:txBody>
      </p:sp>
      <p:sp>
        <p:nvSpPr>
          <p:cNvPr id="13" name="Oval 12"/>
          <p:cNvSpPr/>
          <p:nvPr/>
        </p:nvSpPr>
        <p:spPr>
          <a:xfrm>
            <a:off x="6725222" y="3992938"/>
            <a:ext cx="1776800" cy="1776800"/>
          </a:xfrm>
          <a:prstGeom prst="ellipse">
            <a:avLst/>
          </a:prstGeom>
          <a:solidFill>
            <a:schemeClr val="accent3"/>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tIns="0" bIns="148412" rtlCol="0" anchor="ctr"/>
          <a:lstStyle/>
          <a:p>
            <a:pPr algn="ctr">
              <a:lnSpc>
                <a:spcPct val="120000"/>
              </a:lnSpc>
            </a:pPr>
            <a:endParaRPr lang="en-US" sz="1067" dirty="0">
              <a:solidFill>
                <a:schemeClr val="accent3">
                  <a:lumMod val="75000"/>
                </a:schemeClr>
              </a:solidFill>
              <a:latin typeface="Arial"/>
              <a:ea typeface="微软雅黑"/>
              <a:cs typeface="+mn-ea"/>
              <a:sym typeface="Arial"/>
            </a:endParaRPr>
          </a:p>
        </p:txBody>
      </p:sp>
      <p:sp>
        <p:nvSpPr>
          <p:cNvPr id="16" name="Oval 15"/>
          <p:cNvSpPr/>
          <p:nvPr/>
        </p:nvSpPr>
        <p:spPr>
          <a:xfrm>
            <a:off x="4339445" y="3992938"/>
            <a:ext cx="1776800" cy="1776800"/>
          </a:xfrm>
          <a:prstGeom prst="ellipse">
            <a:avLst/>
          </a:prstGeom>
          <a:solidFill>
            <a:schemeClr val="accent1"/>
          </a:solidFill>
          <a:ln w="3810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067" dirty="0">
              <a:solidFill>
                <a:schemeClr val="accent3">
                  <a:lumMod val="75000"/>
                </a:schemeClr>
              </a:solidFill>
              <a:latin typeface="Arial"/>
              <a:ea typeface="微软雅黑"/>
              <a:cs typeface="+mn-ea"/>
              <a:sym typeface="Arial"/>
            </a:endParaRPr>
          </a:p>
        </p:txBody>
      </p:sp>
      <p:grpSp>
        <p:nvGrpSpPr>
          <p:cNvPr id="17" name="Group 25"/>
          <p:cNvGrpSpPr/>
          <p:nvPr/>
        </p:nvGrpSpPr>
        <p:grpSpPr>
          <a:xfrm>
            <a:off x="9017738" y="2996817"/>
            <a:ext cx="2956253" cy="848513"/>
            <a:chOff x="1662668" y="909706"/>
            <a:chExt cx="1641978" cy="522790"/>
          </a:xfrm>
        </p:grpSpPr>
        <p:sp>
          <p:nvSpPr>
            <p:cNvPr id="27" name="Text Placeholder 3"/>
            <p:cNvSpPr txBox="1">
              <a:spLocks/>
            </p:cNvSpPr>
            <p:nvPr/>
          </p:nvSpPr>
          <p:spPr>
            <a:xfrm>
              <a:off x="1662668" y="909706"/>
              <a:ext cx="769261" cy="18717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484056">
                <a:lnSpc>
                  <a:spcPct val="120000"/>
                </a:lnSpc>
                <a:defRPr/>
              </a:pPr>
              <a:r>
                <a:rPr lang="zh-CN" altLang="en-US" sz="1800" dirty="0">
                  <a:solidFill>
                    <a:schemeClr val="tx1">
                      <a:lumMod val="75000"/>
                      <a:lumOff val="25000"/>
                    </a:schemeClr>
                  </a:solidFill>
                  <a:latin typeface="Arial"/>
                  <a:ea typeface="微软雅黑"/>
                  <a:cs typeface="+mn-ea"/>
                  <a:sym typeface="Arial"/>
                </a:rPr>
                <a:t>相关标题文字</a:t>
              </a:r>
              <a:endParaRPr lang="en-US" sz="1800" dirty="0">
                <a:solidFill>
                  <a:schemeClr val="tx1">
                    <a:lumMod val="75000"/>
                    <a:lumOff val="25000"/>
                  </a:schemeClr>
                </a:solidFill>
                <a:latin typeface="Arial"/>
                <a:ea typeface="微软雅黑"/>
                <a:cs typeface="+mn-ea"/>
                <a:sym typeface="Arial"/>
              </a:endParaRPr>
            </a:p>
          </p:txBody>
        </p:sp>
        <p:sp>
          <p:nvSpPr>
            <p:cNvPr id="28" name="Text Placeholder 3"/>
            <p:cNvSpPr txBox="1">
              <a:spLocks/>
            </p:cNvSpPr>
            <p:nvPr/>
          </p:nvSpPr>
          <p:spPr>
            <a:xfrm>
              <a:off x="1662668" y="1111470"/>
              <a:ext cx="1641978" cy="32102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484056">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grpSp>
      <p:grpSp>
        <p:nvGrpSpPr>
          <p:cNvPr id="18" name="Group 28"/>
          <p:cNvGrpSpPr/>
          <p:nvPr/>
        </p:nvGrpSpPr>
        <p:grpSpPr>
          <a:xfrm>
            <a:off x="956767" y="3031107"/>
            <a:ext cx="2894257" cy="814205"/>
            <a:chOff x="1253094" y="936529"/>
            <a:chExt cx="1533090" cy="501654"/>
          </a:xfrm>
        </p:grpSpPr>
        <p:sp>
          <p:nvSpPr>
            <p:cNvPr id="30" name="Text Placeholder 3"/>
            <p:cNvSpPr txBox="1">
              <a:spLocks/>
            </p:cNvSpPr>
            <p:nvPr/>
          </p:nvSpPr>
          <p:spPr>
            <a:xfrm>
              <a:off x="2052549" y="936529"/>
              <a:ext cx="733633" cy="18718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484056">
                <a:lnSpc>
                  <a:spcPct val="120000"/>
                </a:lnSpc>
                <a:spcBef>
                  <a:spcPct val="20000"/>
                </a:spcBef>
                <a:defRPr/>
              </a:pPr>
              <a:r>
                <a:rPr lang="zh-CN" altLang="en-US" sz="1800" dirty="0">
                  <a:solidFill>
                    <a:schemeClr val="tx1">
                      <a:lumMod val="75000"/>
                      <a:lumOff val="25000"/>
                    </a:schemeClr>
                  </a:solidFill>
                  <a:latin typeface="Arial"/>
                  <a:ea typeface="微软雅黑"/>
                  <a:cs typeface="+mn-ea"/>
                  <a:sym typeface="Arial"/>
                </a:rPr>
                <a:t>相关标题文字</a:t>
              </a:r>
              <a:endParaRPr lang="en-US" sz="1800" dirty="0">
                <a:solidFill>
                  <a:schemeClr val="tx1">
                    <a:lumMod val="75000"/>
                    <a:lumOff val="25000"/>
                  </a:schemeClr>
                </a:solidFill>
                <a:latin typeface="Arial"/>
                <a:ea typeface="微软雅黑"/>
                <a:cs typeface="+mn-ea"/>
                <a:sym typeface="Arial"/>
              </a:endParaRPr>
            </a:p>
          </p:txBody>
        </p:sp>
        <p:sp>
          <p:nvSpPr>
            <p:cNvPr id="31" name="Text Placeholder 3"/>
            <p:cNvSpPr txBox="1">
              <a:spLocks/>
            </p:cNvSpPr>
            <p:nvPr/>
          </p:nvSpPr>
          <p:spPr>
            <a:xfrm>
              <a:off x="1253094" y="1117156"/>
              <a:ext cx="1533090" cy="32102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484056">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grpSp>
      <p:grpSp>
        <p:nvGrpSpPr>
          <p:cNvPr id="19" name="Group 61"/>
          <p:cNvGrpSpPr/>
          <p:nvPr/>
        </p:nvGrpSpPr>
        <p:grpSpPr>
          <a:xfrm>
            <a:off x="9017738" y="4585733"/>
            <a:ext cx="2956253" cy="804975"/>
            <a:chOff x="1662668" y="936529"/>
            <a:chExt cx="1641978" cy="495969"/>
          </a:xfrm>
        </p:grpSpPr>
        <p:sp>
          <p:nvSpPr>
            <p:cNvPr id="63" name="Text Placeholder 3"/>
            <p:cNvSpPr txBox="1">
              <a:spLocks/>
            </p:cNvSpPr>
            <p:nvPr/>
          </p:nvSpPr>
          <p:spPr>
            <a:xfrm>
              <a:off x="1662668" y="936529"/>
              <a:ext cx="769261" cy="187181"/>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484056">
                <a:lnSpc>
                  <a:spcPct val="120000"/>
                </a:lnSpc>
                <a:defRPr/>
              </a:pPr>
              <a:r>
                <a:rPr lang="zh-CN" altLang="en-US" sz="1800" dirty="0">
                  <a:solidFill>
                    <a:schemeClr val="tx1">
                      <a:lumMod val="75000"/>
                      <a:lumOff val="25000"/>
                    </a:schemeClr>
                  </a:solidFill>
                  <a:latin typeface="Arial"/>
                  <a:ea typeface="微软雅黑"/>
                  <a:cs typeface="+mn-ea"/>
                  <a:sym typeface="Arial"/>
                </a:rPr>
                <a:t>相关标题文字</a:t>
              </a:r>
              <a:endParaRPr lang="en-US" sz="1800" dirty="0">
                <a:solidFill>
                  <a:schemeClr val="tx1">
                    <a:lumMod val="75000"/>
                    <a:lumOff val="25000"/>
                  </a:schemeClr>
                </a:solidFill>
                <a:latin typeface="Arial"/>
                <a:ea typeface="微软雅黑"/>
                <a:cs typeface="+mn-ea"/>
                <a:sym typeface="Arial"/>
              </a:endParaRPr>
            </a:p>
          </p:txBody>
        </p:sp>
        <p:sp>
          <p:nvSpPr>
            <p:cNvPr id="64" name="Text Placeholder 3"/>
            <p:cNvSpPr txBox="1">
              <a:spLocks/>
            </p:cNvSpPr>
            <p:nvPr/>
          </p:nvSpPr>
          <p:spPr>
            <a:xfrm>
              <a:off x="1662668" y="1111470"/>
              <a:ext cx="1641978" cy="32102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484056">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grpSp>
      <p:grpSp>
        <p:nvGrpSpPr>
          <p:cNvPr id="20" name="Group 64"/>
          <p:cNvGrpSpPr/>
          <p:nvPr/>
        </p:nvGrpSpPr>
        <p:grpSpPr>
          <a:xfrm>
            <a:off x="956767" y="4483003"/>
            <a:ext cx="2894257" cy="814191"/>
            <a:chOff x="1253094" y="936533"/>
            <a:chExt cx="1533090" cy="501645"/>
          </a:xfrm>
        </p:grpSpPr>
        <p:sp>
          <p:nvSpPr>
            <p:cNvPr id="66" name="Text Placeholder 3"/>
            <p:cNvSpPr txBox="1">
              <a:spLocks/>
            </p:cNvSpPr>
            <p:nvPr/>
          </p:nvSpPr>
          <p:spPr>
            <a:xfrm>
              <a:off x="2052549" y="936533"/>
              <a:ext cx="733633" cy="18718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484056">
                <a:lnSpc>
                  <a:spcPct val="120000"/>
                </a:lnSpc>
                <a:spcBef>
                  <a:spcPct val="20000"/>
                </a:spcBef>
                <a:defRPr/>
              </a:pPr>
              <a:r>
                <a:rPr lang="zh-CN" altLang="en-US" sz="1800" dirty="0">
                  <a:solidFill>
                    <a:schemeClr val="tx1">
                      <a:lumMod val="75000"/>
                      <a:lumOff val="25000"/>
                    </a:schemeClr>
                  </a:solidFill>
                  <a:latin typeface="Arial"/>
                  <a:ea typeface="微软雅黑"/>
                  <a:cs typeface="+mn-ea"/>
                  <a:sym typeface="Arial"/>
                </a:rPr>
                <a:t>相关标题文字</a:t>
              </a:r>
              <a:endParaRPr lang="en-US" sz="1800" dirty="0">
                <a:solidFill>
                  <a:schemeClr val="tx1">
                    <a:lumMod val="75000"/>
                    <a:lumOff val="25000"/>
                  </a:schemeClr>
                </a:solidFill>
                <a:latin typeface="Arial"/>
                <a:ea typeface="微软雅黑"/>
                <a:cs typeface="+mn-ea"/>
                <a:sym typeface="Arial"/>
              </a:endParaRPr>
            </a:p>
          </p:txBody>
        </p:sp>
        <p:sp>
          <p:nvSpPr>
            <p:cNvPr id="67" name="Text Placeholder 3"/>
            <p:cNvSpPr txBox="1">
              <a:spLocks/>
            </p:cNvSpPr>
            <p:nvPr/>
          </p:nvSpPr>
          <p:spPr>
            <a:xfrm>
              <a:off x="1253094" y="1117151"/>
              <a:ext cx="1533090" cy="32102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484056">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grpSp>
      <p:grpSp>
        <p:nvGrpSpPr>
          <p:cNvPr id="47" name="Group 28"/>
          <p:cNvGrpSpPr/>
          <p:nvPr/>
        </p:nvGrpSpPr>
        <p:grpSpPr>
          <a:xfrm>
            <a:off x="5185256" y="1463651"/>
            <a:ext cx="2488269" cy="828721"/>
            <a:chOff x="1253094" y="927588"/>
            <a:chExt cx="1533090" cy="510598"/>
          </a:xfrm>
        </p:grpSpPr>
        <p:sp>
          <p:nvSpPr>
            <p:cNvPr id="52" name="Text Placeholder 3"/>
            <p:cNvSpPr txBox="1">
              <a:spLocks/>
            </p:cNvSpPr>
            <p:nvPr/>
          </p:nvSpPr>
          <p:spPr>
            <a:xfrm>
              <a:off x="1592974" y="927588"/>
              <a:ext cx="853333" cy="18718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484056">
                <a:lnSpc>
                  <a:spcPct val="120000"/>
                </a:lnSpc>
                <a:spcBef>
                  <a:spcPct val="20000"/>
                </a:spcBef>
                <a:defRPr/>
              </a:pPr>
              <a:r>
                <a:rPr lang="zh-CN" altLang="en-US" sz="1800" dirty="0">
                  <a:solidFill>
                    <a:schemeClr val="tx1">
                      <a:lumMod val="75000"/>
                      <a:lumOff val="25000"/>
                    </a:schemeClr>
                  </a:solidFill>
                  <a:latin typeface="Arial"/>
                  <a:ea typeface="微软雅黑"/>
                  <a:cs typeface="+mn-ea"/>
                  <a:sym typeface="Arial"/>
                </a:rPr>
                <a:t>相关标题文字</a:t>
              </a:r>
              <a:endParaRPr lang="en-US" sz="1800" dirty="0">
                <a:solidFill>
                  <a:schemeClr val="tx1">
                    <a:lumMod val="75000"/>
                    <a:lumOff val="25000"/>
                  </a:schemeClr>
                </a:solidFill>
                <a:latin typeface="Arial"/>
                <a:ea typeface="微软雅黑"/>
                <a:cs typeface="+mn-ea"/>
                <a:sym typeface="Arial"/>
              </a:endParaRPr>
            </a:p>
          </p:txBody>
        </p:sp>
        <p:sp>
          <p:nvSpPr>
            <p:cNvPr id="57" name="Text Placeholder 3"/>
            <p:cNvSpPr txBox="1">
              <a:spLocks/>
            </p:cNvSpPr>
            <p:nvPr/>
          </p:nvSpPr>
          <p:spPr>
            <a:xfrm>
              <a:off x="1253094" y="1117159"/>
              <a:ext cx="1533090" cy="32102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484056">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grpSp>
      <p:sp>
        <p:nvSpPr>
          <p:cNvPr id="26" name="Freeform 126"/>
          <p:cNvSpPr>
            <a:spLocks/>
          </p:cNvSpPr>
          <p:nvPr/>
        </p:nvSpPr>
        <p:spPr bwMode="auto">
          <a:xfrm>
            <a:off x="4913308" y="4476514"/>
            <a:ext cx="629075" cy="809644"/>
          </a:xfrm>
          <a:custGeom>
            <a:avLst/>
            <a:gdLst/>
            <a:ahLst/>
            <a:cxnLst>
              <a:cxn ang="0">
                <a:pos x="25" y="46"/>
              </a:cxn>
              <a:cxn ang="0">
                <a:pos x="1" y="64"/>
              </a:cxn>
              <a:cxn ang="0">
                <a:pos x="0" y="62"/>
              </a:cxn>
              <a:cxn ang="0">
                <a:pos x="1" y="61"/>
              </a:cxn>
              <a:cxn ang="0">
                <a:pos x="22" y="46"/>
              </a:cxn>
              <a:cxn ang="0">
                <a:pos x="1" y="36"/>
              </a:cxn>
              <a:cxn ang="0">
                <a:pos x="24" y="41"/>
              </a:cxn>
              <a:cxn ang="0">
                <a:pos x="27" y="31"/>
              </a:cxn>
              <a:cxn ang="0">
                <a:pos x="7" y="18"/>
              </a:cxn>
              <a:cxn ang="0">
                <a:pos x="27" y="28"/>
              </a:cxn>
              <a:cxn ang="0">
                <a:pos x="28" y="21"/>
              </a:cxn>
              <a:cxn ang="0">
                <a:pos x="23" y="0"/>
              </a:cxn>
              <a:cxn ang="0">
                <a:pos x="31" y="21"/>
              </a:cxn>
              <a:cxn ang="0">
                <a:pos x="31" y="25"/>
              </a:cxn>
              <a:cxn ang="0">
                <a:pos x="48" y="18"/>
              </a:cxn>
              <a:cxn ang="0">
                <a:pos x="30" y="32"/>
              </a:cxn>
              <a:cxn ang="0">
                <a:pos x="27" y="42"/>
              </a:cxn>
              <a:cxn ang="0">
                <a:pos x="50" y="39"/>
              </a:cxn>
              <a:cxn ang="0">
                <a:pos x="25" y="46"/>
              </a:cxn>
            </a:cxnLst>
            <a:rect l="0" t="0" r="r" b="b"/>
            <a:pathLst>
              <a:path w="50" h="64">
                <a:moveTo>
                  <a:pt x="25" y="46"/>
                </a:moveTo>
                <a:cubicBezTo>
                  <a:pt x="20" y="57"/>
                  <a:pt x="11" y="64"/>
                  <a:pt x="1" y="64"/>
                </a:cubicBezTo>
                <a:cubicBezTo>
                  <a:pt x="0" y="64"/>
                  <a:pt x="0" y="63"/>
                  <a:pt x="0" y="62"/>
                </a:cubicBezTo>
                <a:cubicBezTo>
                  <a:pt x="0" y="61"/>
                  <a:pt x="0" y="61"/>
                  <a:pt x="1" y="61"/>
                </a:cubicBezTo>
                <a:cubicBezTo>
                  <a:pt x="10" y="61"/>
                  <a:pt x="17" y="55"/>
                  <a:pt x="22" y="46"/>
                </a:cubicBezTo>
                <a:cubicBezTo>
                  <a:pt x="17" y="48"/>
                  <a:pt x="6" y="50"/>
                  <a:pt x="1" y="36"/>
                </a:cubicBezTo>
                <a:cubicBezTo>
                  <a:pt x="15" y="30"/>
                  <a:pt x="22" y="37"/>
                  <a:pt x="24" y="41"/>
                </a:cubicBezTo>
                <a:cubicBezTo>
                  <a:pt x="25" y="38"/>
                  <a:pt x="26" y="35"/>
                  <a:pt x="27" y="31"/>
                </a:cubicBezTo>
                <a:cubicBezTo>
                  <a:pt x="27" y="31"/>
                  <a:pt x="9" y="34"/>
                  <a:pt x="7" y="18"/>
                </a:cubicBezTo>
                <a:cubicBezTo>
                  <a:pt x="23" y="12"/>
                  <a:pt x="27" y="28"/>
                  <a:pt x="27" y="28"/>
                </a:cubicBezTo>
                <a:cubicBezTo>
                  <a:pt x="27" y="26"/>
                  <a:pt x="28" y="21"/>
                  <a:pt x="28" y="21"/>
                </a:cubicBezTo>
                <a:cubicBezTo>
                  <a:pt x="28" y="21"/>
                  <a:pt x="14" y="12"/>
                  <a:pt x="23" y="0"/>
                </a:cubicBezTo>
                <a:cubicBezTo>
                  <a:pt x="39" y="5"/>
                  <a:pt x="31" y="21"/>
                  <a:pt x="31" y="21"/>
                </a:cubicBezTo>
                <a:cubicBezTo>
                  <a:pt x="31" y="21"/>
                  <a:pt x="31" y="24"/>
                  <a:pt x="31" y="25"/>
                </a:cubicBezTo>
                <a:cubicBezTo>
                  <a:pt x="31" y="25"/>
                  <a:pt x="37" y="14"/>
                  <a:pt x="48" y="18"/>
                </a:cubicBezTo>
                <a:cubicBezTo>
                  <a:pt x="48" y="35"/>
                  <a:pt x="30" y="32"/>
                  <a:pt x="30" y="32"/>
                </a:cubicBezTo>
                <a:cubicBezTo>
                  <a:pt x="29" y="35"/>
                  <a:pt x="29" y="39"/>
                  <a:pt x="27" y="42"/>
                </a:cubicBezTo>
                <a:cubicBezTo>
                  <a:pt x="27" y="42"/>
                  <a:pt x="38" y="30"/>
                  <a:pt x="50" y="39"/>
                </a:cubicBezTo>
                <a:cubicBezTo>
                  <a:pt x="43" y="57"/>
                  <a:pt x="25" y="46"/>
                  <a:pt x="25" y="46"/>
                </a:cubicBezTo>
                <a:close/>
              </a:path>
            </a:pathLst>
          </a:custGeom>
          <a:solidFill>
            <a:schemeClr val="bg1"/>
          </a:solidFill>
          <a:ln w="9525">
            <a:noFill/>
            <a:round/>
            <a:headEnd/>
            <a:tailEnd/>
          </a:ln>
        </p:spPr>
        <p:txBody>
          <a:bodyPr vert="horz" wrap="square" lIns="148412" tIns="74205" rIns="148412" bIns="74205" numCol="1" anchor="t" anchorCtr="0" compatLnSpc="1">
            <a:prstTxWarp prst="textNoShape">
              <a:avLst/>
            </a:prstTxWarp>
          </a:bodyPr>
          <a:lstStyle/>
          <a:p>
            <a:pPr>
              <a:lnSpc>
                <a:spcPct val="120000"/>
              </a:lnSpc>
            </a:pPr>
            <a:endParaRPr lang="en-US" sz="1067">
              <a:latin typeface="Arial"/>
              <a:ea typeface="微软雅黑"/>
              <a:cs typeface="+mn-ea"/>
              <a:sym typeface="Arial"/>
            </a:endParaRPr>
          </a:p>
        </p:txBody>
      </p:sp>
      <p:sp>
        <p:nvSpPr>
          <p:cNvPr id="29" name="Freeform 127"/>
          <p:cNvSpPr>
            <a:spLocks/>
          </p:cNvSpPr>
          <p:nvPr/>
        </p:nvSpPr>
        <p:spPr bwMode="auto">
          <a:xfrm>
            <a:off x="7318703" y="4556415"/>
            <a:ext cx="589832" cy="649909"/>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bg1"/>
          </a:solidFill>
          <a:ln w="9525">
            <a:noFill/>
            <a:round/>
            <a:headEnd/>
            <a:tailEnd/>
          </a:ln>
        </p:spPr>
        <p:txBody>
          <a:bodyPr vert="horz" wrap="square" lIns="148412" tIns="74205" rIns="148412" bIns="74205" numCol="1" anchor="t" anchorCtr="0" compatLnSpc="1">
            <a:prstTxWarp prst="textNoShape">
              <a:avLst/>
            </a:prstTxWarp>
          </a:bodyPr>
          <a:lstStyle/>
          <a:p>
            <a:pPr>
              <a:lnSpc>
                <a:spcPct val="120000"/>
              </a:lnSpc>
            </a:pPr>
            <a:endParaRPr lang="en-US" sz="1067">
              <a:latin typeface="Arial"/>
              <a:ea typeface="微软雅黑"/>
              <a:cs typeface="+mn-ea"/>
              <a:sym typeface="Arial"/>
            </a:endParaRPr>
          </a:p>
        </p:txBody>
      </p:sp>
      <p:sp>
        <p:nvSpPr>
          <p:cNvPr id="32" name="Freeform 56"/>
          <p:cNvSpPr>
            <a:spLocks noEditPoints="1"/>
          </p:cNvSpPr>
          <p:nvPr/>
        </p:nvSpPr>
        <p:spPr bwMode="auto">
          <a:xfrm>
            <a:off x="7562254" y="3321007"/>
            <a:ext cx="586344" cy="586344"/>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48412" tIns="74205" rIns="148412" bIns="74205" numCol="1" anchor="t" anchorCtr="0" compatLnSpc="1">
            <a:prstTxWarp prst="textNoShape">
              <a:avLst/>
            </a:prstTxWarp>
          </a:bodyPr>
          <a:lstStyle/>
          <a:p>
            <a:pPr>
              <a:lnSpc>
                <a:spcPct val="120000"/>
              </a:lnSpc>
            </a:pPr>
            <a:endParaRPr lang="en-US" sz="1067">
              <a:latin typeface="Arial"/>
              <a:ea typeface="微软雅黑"/>
              <a:cs typeface="+mn-ea"/>
              <a:sym typeface="Arial"/>
            </a:endParaRPr>
          </a:p>
        </p:txBody>
      </p:sp>
      <p:sp>
        <p:nvSpPr>
          <p:cNvPr id="33" name="Freeform 24"/>
          <p:cNvSpPr>
            <a:spLocks noEditPoints="1"/>
          </p:cNvSpPr>
          <p:nvPr/>
        </p:nvSpPr>
        <p:spPr bwMode="auto">
          <a:xfrm>
            <a:off x="4743858" y="3321000"/>
            <a:ext cx="494385" cy="536873"/>
          </a:xfrm>
          <a:custGeom>
            <a:avLst/>
            <a:gdLst/>
            <a:ahLst/>
            <a:cxnLst>
              <a:cxn ang="0">
                <a:pos x="55" y="55"/>
              </a:cxn>
              <a:cxn ang="0">
                <a:pos x="39" y="55"/>
              </a:cxn>
              <a:cxn ang="0">
                <a:pos x="30" y="64"/>
              </a:cxn>
              <a:cxn ang="0">
                <a:pos x="21" y="55"/>
              </a:cxn>
              <a:cxn ang="0">
                <a:pos x="5" y="55"/>
              </a:cxn>
              <a:cxn ang="0">
                <a:pos x="0" y="50"/>
              </a:cxn>
              <a:cxn ang="0">
                <a:pos x="11" y="20"/>
              </a:cxn>
              <a:cxn ang="0">
                <a:pos x="27" y="5"/>
              </a:cxn>
              <a:cxn ang="0">
                <a:pos x="26" y="3"/>
              </a:cxn>
              <a:cxn ang="0">
                <a:pos x="30" y="0"/>
              </a:cxn>
              <a:cxn ang="0">
                <a:pos x="33" y="3"/>
              </a:cxn>
              <a:cxn ang="0">
                <a:pos x="33" y="5"/>
              </a:cxn>
              <a:cxn ang="0">
                <a:pos x="48" y="20"/>
              </a:cxn>
              <a:cxn ang="0">
                <a:pos x="59" y="50"/>
              </a:cxn>
              <a:cxn ang="0">
                <a:pos x="55" y="55"/>
              </a:cxn>
              <a:cxn ang="0">
                <a:pos x="30" y="60"/>
              </a:cxn>
              <a:cxn ang="0">
                <a:pos x="25" y="55"/>
              </a:cxn>
              <a:cxn ang="0">
                <a:pos x="24" y="54"/>
              </a:cxn>
              <a:cxn ang="0">
                <a:pos x="23" y="55"/>
              </a:cxn>
              <a:cxn ang="0">
                <a:pos x="30" y="61"/>
              </a:cxn>
              <a:cxn ang="0">
                <a:pos x="30" y="60"/>
              </a:cxn>
              <a:cxn ang="0">
                <a:pos x="30" y="60"/>
              </a:cxn>
            </a:cxnLst>
            <a:rect l="0" t="0" r="r" b="b"/>
            <a:pathLst>
              <a:path w="59" h="64">
                <a:moveTo>
                  <a:pt x="55" y="55"/>
                </a:moveTo>
                <a:cubicBezTo>
                  <a:pt x="39" y="55"/>
                  <a:pt x="39" y="55"/>
                  <a:pt x="39" y="55"/>
                </a:cubicBezTo>
                <a:cubicBezTo>
                  <a:pt x="39" y="60"/>
                  <a:pt x="35" y="64"/>
                  <a:pt x="30" y="64"/>
                </a:cubicBezTo>
                <a:cubicBezTo>
                  <a:pt x="25" y="64"/>
                  <a:pt x="21" y="60"/>
                  <a:pt x="21" y="55"/>
                </a:cubicBezTo>
                <a:cubicBezTo>
                  <a:pt x="5" y="55"/>
                  <a:pt x="5" y="55"/>
                  <a:pt x="5" y="55"/>
                </a:cubicBezTo>
                <a:cubicBezTo>
                  <a:pt x="2" y="55"/>
                  <a:pt x="0" y="53"/>
                  <a:pt x="0" y="50"/>
                </a:cubicBezTo>
                <a:cubicBezTo>
                  <a:pt x="5" y="46"/>
                  <a:pt x="11" y="38"/>
                  <a:pt x="11" y="20"/>
                </a:cubicBezTo>
                <a:cubicBezTo>
                  <a:pt x="11" y="13"/>
                  <a:pt x="17" y="6"/>
                  <a:pt x="27" y="5"/>
                </a:cubicBezTo>
                <a:cubicBezTo>
                  <a:pt x="26" y="4"/>
                  <a:pt x="26" y="4"/>
                  <a:pt x="26" y="3"/>
                </a:cubicBezTo>
                <a:cubicBezTo>
                  <a:pt x="26" y="1"/>
                  <a:pt x="28" y="0"/>
                  <a:pt x="30" y="0"/>
                </a:cubicBezTo>
                <a:cubicBezTo>
                  <a:pt x="32" y="0"/>
                  <a:pt x="33" y="1"/>
                  <a:pt x="33" y="3"/>
                </a:cubicBezTo>
                <a:cubicBezTo>
                  <a:pt x="33" y="4"/>
                  <a:pt x="33" y="4"/>
                  <a:pt x="33" y="5"/>
                </a:cubicBezTo>
                <a:cubicBezTo>
                  <a:pt x="42" y="6"/>
                  <a:pt x="48" y="13"/>
                  <a:pt x="48" y="20"/>
                </a:cubicBezTo>
                <a:cubicBezTo>
                  <a:pt x="48" y="38"/>
                  <a:pt x="54" y="46"/>
                  <a:pt x="59" y="50"/>
                </a:cubicBezTo>
                <a:cubicBezTo>
                  <a:pt x="59" y="53"/>
                  <a:pt x="57" y="55"/>
                  <a:pt x="55" y="55"/>
                </a:cubicBezTo>
                <a:close/>
                <a:moveTo>
                  <a:pt x="30" y="60"/>
                </a:moveTo>
                <a:cubicBezTo>
                  <a:pt x="27" y="60"/>
                  <a:pt x="25" y="57"/>
                  <a:pt x="25" y="55"/>
                </a:cubicBezTo>
                <a:cubicBezTo>
                  <a:pt x="25" y="54"/>
                  <a:pt x="24" y="54"/>
                  <a:pt x="24" y="54"/>
                </a:cubicBezTo>
                <a:cubicBezTo>
                  <a:pt x="24" y="54"/>
                  <a:pt x="23" y="54"/>
                  <a:pt x="23" y="55"/>
                </a:cubicBezTo>
                <a:cubicBezTo>
                  <a:pt x="23" y="58"/>
                  <a:pt x="26" y="61"/>
                  <a:pt x="30" y="61"/>
                </a:cubicBezTo>
                <a:cubicBezTo>
                  <a:pt x="30" y="61"/>
                  <a:pt x="30" y="61"/>
                  <a:pt x="30" y="60"/>
                </a:cubicBezTo>
                <a:cubicBezTo>
                  <a:pt x="30" y="60"/>
                  <a:pt x="30" y="60"/>
                  <a:pt x="30" y="60"/>
                </a:cubicBezTo>
                <a:close/>
              </a:path>
            </a:pathLst>
          </a:custGeom>
          <a:solidFill>
            <a:schemeClr val="bg1"/>
          </a:solidFill>
          <a:ln w="9525">
            <a:noFill/>
            <a:round/>
            <a:headEnd/>
            <a:tailEnd/>
          </a:ln>
        </p:spPr>
        <p:txBody>
          <a:bodyPr vert="horz" wrap="square" lIns="148412" tIns="74205" rIns="148412" bIns="74205" numCol="1" anchor="t" anchorCtr="0" compatLnSpc="1">
            <a:prstTxWarp prst="textNoShape">
              <a:avLst/>
            </a:prstTxWarp>
          </a:bodyPr>
          <a:lstStyle/>
          <a:p>
            <a:pPr>
              <a:lnSpc>
                <a:spcPct val="120000"/>
              </a:lnSpc>
            </a:pPr>
            <a:endParaRPr lang="en-US" sz="1067">
              <a:latin typeface="Arial"/>
              <a:ea typeface="微软雅黑"/>
              <a:cs typeface="+mn-ea"/>
              <a:sym typeface="Arial"/>
            </a:endParaRPr>
          </a:p>
        </p:txBody>
      </p:sp>
      <p:sp>
        <p:nvSpPr>
          <p:cNvPr id="34" name="Freeform 5"/>
          <p:cNvSpPr>
            <a:spLocks noEditPoints="1"/>
          </p:cNvSpPr>
          <p:nvPr/>
        </p:nvSpPr>
        <p:spPr bwMode="auto">
          <a:xfrm>
            <a:off x="5889550" y="2991396"/>
            <a:ext cx="1010561" cy="1010561"/>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148412" tIns="74205" rIns="148412" bIns="74205" numCol="1" anchor="t" anchorCtr="0" compatLnSpc="1">
            <a:prstTxWarp prst="textNoShape">
              <a:avLst/>
            </a:prstTxWarp>
          </a:bodyPr>
          <a:lstStyle/>
          <a:p>
            <a:pPr>
              <a:lnSpc>
                <a:spcPct val="120000"/>
              </a:lnSpc>
            </a:pPr>
            <a:endParaRPr lang="en-US" sz="1067">
              <a:latin typeface="Arial"/>
              <a:ea typeface="微软雅黑"/>
              <a:cs typeface="+mn-ea"/>
              <a:sym typeface="Arial"/>
            </a:endParaRPr>
          </a:p>
        </p:txBody>
      </p:sp>
      <p:sp>
        <p:nvSpPr>
          <p:cNvPr id="35" name="矩形-5"/>
          <p:cNvSpPr/>
          <p:nvPr/>
        </p:nvSpPr>
        <p:spPr>
          <a:xfrm>
            <a:off x="596900" y="231949"/>
            <a:ext cx="3108543" cy="584775"/>
          </a:xfrm>
          <a:prstGeom prst="rect">
            <a:avLst/>
          </a:prstGeom>
        </p:spPr>
        <p:txBody>
          <a:bodyPr wrap="none">
            <a:spAutoFit/>
          </a:bodyPr>
          <a:lstStyle/>
          <a:p>
            <a:pPr>
              <a:buNone/>
            </a:pPr>
            <a:r>
              <a:rPr lang="zh-CN" altLang="en-US" sz="3200" spc="600" dirty="0" smtClean="0">
                <a:latin typeface="Arial"/>
                <a:ea typeface="微软雅黑"/>
                <a:sym typeface="Arial"/>
              </a:rPr>
              <a:t>添加标题文字</a:t>
            </a:r>
            <a:endParaRPr lang="en-US" altLang="zh-CN" sz="3200" spc="600" dirty="0">
              <a:latin typeface="Arial"/>
              <a:ea typeface="微软雅黑"/>
              <a:sym typeface="Arial"/>
            </a:endParaRPr>
          </a:p>
        </p:txBody>
      </p:sp>
      <p:sp>
        <p:nvSpPr>
          <p:cNvPr id="36" name="直角三角形-1"/>
          <p:cNvSpPr/>
          <p:nvPr/>
        </p:nvSpPr>
        <p:spPr>
          <a:xfrm rot="16200000">
            <a:off x="263021" y="357396"/>
            <a:ext cx="333879" cy="33387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latin typeface="Arial"/>
              <a:ea typeface="微软雅黑"/>
              <a:sym typeface="Arial"/>
            </a:endParaRPr>
          </a:p>
        </p:txBody>
      </p:sp>
    </p:spTree>
    <p:extLst>
      <p:ext uri="{BB962C8B-B14F-4D97-AF65-F5344CB8AC3E}">
        <p14:creationId xmlns:p14="http://schemas.microsoft.com/office/powerpoint/2010/main" val="3427448878"/>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1000"/>
                                        <p:tgtEl>
                                          <p:spTgt spid="8"/>
                                        </p:tgtEl>
                                      </p:cBhvr>
                                    </p:animEffect>
                                  </p:childTnLst>
                                </p:cTn>
                              </p:par>
                            </p:childTnLst>
                          </p:cTn>
                        </p:par>
                        <p:par>
                          <p:cTn id="8" fill="hold">
                            <p:stCondLst>
                              <p:cond delay="1000"/>
                            </p:stCondLst>
                            <p:childTnLst>
                              <p:par>
                                <p:cTn id="9" presetID="53"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childTnLst>
                          </p:cTn>
                        </p:par>
                        <p:par>
                          <p:cTn id="14" fill="hold">
                            <p:stCondLst>
                              <p:cond delay="1500"/>
                            </p:stCondLst>
                            <p:childTnLst>
                              <p:par>
                                <p:cTn id="15" presetID="53"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500" fill="hold"/>
                                        <p:tgtEl>
                                          <p:spTgt spid="34"/>
                                        </p:tgtEl>
                                        <p:attrNameLst>
                                          <p:attrName>ppt_w</p:attrName>
                                        </p:attrNameLst>
                                      </p:cBhvr>
                                      <p:tavLst>
                                        <p:tav tm="0">
                                          <p:val>
                                            <p:fltVal val="0"/>
                                          </p:val>
                                        </p:tav>
                                        <p:tav tm="100000">
                                          <p:val>
                                            <p:strVal val="#ppt_w"/>
                                          </p:val>
                                        </p:tav>
                                      </p:tavLst>
                                    </p:anim>
                                    <p:anim calcmode="lin" valueType="num">
                                      <p:cBhvr>
                                        <p:cTn id="18" dur="500" fill="hold"/>
                                        <p:tgtEl>
                                          <p:spTgt spid="34"/>
                                        </p:tgtEl>
                                        <p:attrNameLst>
                                          <p:attrName>ppt_h</p:attrName>
                                        </p:attrNameLst>
                                      </p:cBhvr>
                                      <p:tavLst>
                                        <p:tav tm="0">
                                          <p:val>
                                            <p:fltVal val="0"/>
                                          </p:val>
                                        </p:tav>
                                        <p:tav tm="100000">
                                          <p:val>
                                            <p:strVal val="#ppt_h"/>
                                          </p:val>
                                        </p:tav>
                                      </p:tavLst>
                                    </p:anim>
                                    <p:animEffect transition="in" filter="fade">
                                      <p:cBhvr>
                                        <p:cTn id="19" dur="500"/>
                                        <p:tgtEl>
                                          <p:spTgt spid="34"/>
                                        </p:tgtEl>
                                      </p:cBhvr>
                                    </p:animEffect>
                                  </p:childTnLst>
                                </p:cTn>
                              </p:par>
                            </p:childTnLst>
                          </p:cTn>
                        </p:par>
                        <p:par>
                          <p:cTn id="20" fill="hold">
                            <p:stCondLst>
                              <p:cond delay="2000"/>
                            </p:stCondLst>
                            <p:childTnLst>
                              <p:par>
                                <p:cTn id="21" presetID="53"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2500"/>
                            </p:stCondLst>
                            <p:childTnLst>
                              <p:par>
                                <p:cTn id="27" presetID="53" presetClass="entr" presetSubtype="0"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ppt_w</p:attrName>
                                        </p:attrNameLst>
                                      </p:cBhvr>
                                      <p:tavLst>
                                        <p:tav tm="0">
                                          <p:val>
                                            <p:fltVal val="0"/>
                                          </p:val>
                                        </p:tav>
                                        <p:tav tm="100000">
                                          <p:val>
                                            <p:strVal val="#ppt_w"/>
                                          </p:val>
                                        </p:tav>
                                      </p:tavLst>
                                    </p:anim>
                                    <p:anim calcmode="lin" valueType="num">
                                      <p:cBhvr>
                                        <p:cTn id="30" dur="500" fill="hold"/>
                                        <p:tgtEl>
                                          <p:spTgt spid="33"/>
                                        </p:tgtEl>
                                        <p:attrNameLst>
                                          <p:attrName>ppt_h</p:attrName>
                                        </p:attrNameLst>
                                      </p:cBhvr>
                                      <p:tavLst>
                                        <p:tav tm="0">
                                          <p:val>
                                            <p:fltVal val="0"/>
                                          </p:val>
                                        </p:tav>
                                        <p:tav tm="100000">
                                          <p:val>
                                            <p:strVal val="#ppt_h"/>
                                          </p:val>
                                        </p:tav>
                                      </p:tavLst>
                                    </p:anim>
                                    <p:animEffect transition="in" filter="fade">
                                      <p:cBhvr>
                                        <p:cTn id="31" dur="500"/>
                                        <p:tgtEl>
                                          <p:spTgt spid="33"/>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par>
                          <p:cTn id="38" fill="hold">
                            <p:stCondLst>
                              <p:cond delay="3500"/>
                            </p:stCondLst>
                            <p:childTnLst>
                              <p:par>
                                <p:cTn id="39" presetID="53"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500" fill="hold"/>
                                        <p:tgtEl>
                                          <p:spTgt spid="32"/>
                                        </p:tgtEl>
                                        <p:attrNameLst>
                                          <p:attrName>ppt_w</p:attrName>
                                        </p:attrNameLst>
                                      </p:cBhvr>
                                      <p:tavLst>
                                        <p:tav tm="0">
                                          <p:val>
                                            <p:fltVal val="0"/>
                                          </p:val>
                                        </p:tav>
                                        <p:tav tm="100000">
                                          <p:val>
                                            <p:strVal val="#ppt_w"/>
                                          </p:val>
                                        </p:tav>
                                      </p:tavLst>
                                    </p:anim>
                                    <p:anim calcmode="lin" valueType="num">
                                      <p:cBhvr>
                                        <p:cTn id="42" dur="500" fill="hold"/>
                                        <p:tgtEl>
                                          <p:spTgt spid="32"/>
                                        </p:tgtEl>
                                        <p:attrNameLst>
                                          <p:attrName>ppt_h</p:attrName>
                                        </p:attrNameLst>
                                      </p:cBhvr>
                                      <p:tavLst>
                                        <p:tav tm="0">
                                          <p:val>
                                            <p:fltVal val="0"/>
                                          </p:val>
                                        </p:tav>
                                        <p:tav tm="100000">
                                          <p:val>
                                            <p:strVal val="#ppt_h"/>
                                          </p:val>
                                        </p:tav>
                                      </p:tavLst>
                                    </p:anim>
                                    <p:animEffect transition="in" filter="fade">
                                      <p:cBhvr>
                                        <p:cTn id="43" dur="500"/>
                                        <p:tgtEl>
                                          <p:spTgt spid="32"/>
                                        </p:tgtEl>
                                      </p:cBhvr>
                                    </p:animEffect>
                                  </p:childTnLst>
                                </p:cTn>
                              </p:par>
                            </p:childTnLst>
                          </p:cTn>
                        </p:par>
                        <p:par>
                          <p:cTn id="44" fill="hold">
                            <p:stCondLst>
                              <p:cond delay="4000"/>
                            </p:stCondLst>
                            <p:childTnLst>
                              <p:par>
                                <p:cTn id="45" presetID="53"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par>
                          <p:cTn id="50" fill="hold">
                            <p:stCondLst>
                              <p:cond delay="4500"/>
                            </p:stCondLst>
                            <p:childTnLst>
                              <p:par>
                                <p:cTn id="51" presetID="53" presetClass="entr" presetSubtype="0"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p:cTn id="53" dur="500" fill="hold"/>
                                        <p:tgtEl>
                                          <p:spTgt spid="29"/>
                                        </p:tgtEl>
                                        <p:attrNameLst>
                                          <p:attrName>ppt_w</p:attrName>
                                        </p:attrNameLst>
                                      </p:cBhvr>
                                      <p:tavLst>
                                        <p:tav tm="0">
                                          <p:val>
                                            <p:fltVal val="0"/>
                                          </p:val>
                                        </p:tav>
                                        <p:tav tm="100000">
                                          <p:val>
                                            <p:strVal val="#ppt_w"/>
                                          </p:val>
                                        </p:tav>
                                      </p:tavLst>
                                    </p:anim>
                                    <p:anim calcmode="lin" valueType="num">
                                      <p:cBhvr>
                                        <p:cTn id="54" dur="500" fill="hold"/>
                                        <p:tgtEl>
                                          <p:spTgt spid="29"/>
                                        </p:tgtEl>
                                        <p:attrNameLst>
                                          <p:attrName>ppt_h</p:attrName>
                                        </p:attrNameLst>
                                      </p:cBhvr>
                                      <p:tavLst>
                                        <p:tav tm="0">
                                          <p:val>
                                            <p:fltVal val="0"/>
                                          </p:val>
                                        </p:tav>
                                        <p:tav tm="100000">
                                          <p:val>
                                            <p:strVal val="#ppt_h"/>
                                          </p:val>
                                        </p:tav>
                                      </p:tavLst>
                                    </p:anim>
                                    <p:animEffect transition="in" filter="fade">
                                      <p:cBhvr>
                                        <p:cTn id="55" dur="500"/>
                                        <p:tgtEl>
                                          <p:spTgt spid="29"/>
                                        </p:tgtEl>
                                      </p:cBhvr>
                                    </p:animEffect>
                                  </p:childTnLst>
                                </p:cTn>
                              </p:par>
                            </p:childTnLst>
                          </p:cTn>
                        </p:par>
                        <p:par>
                          <p:cTn id="56" fill="hold">
                            <p:stCondLst>
                              <p:cond delay="5000"/>
                            </p:stCondLst>
                            <p:childTnLst>
                              <p:par>
                                <p:cTn id="57" presetID="53" presetClass="entr" presetSubtype="0"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animEffect transition="in" filter="fade">
                                      <p:cBhvr>
                                        <p:cTn id="61" dur="500"/>
                                        <p:tgtEl>
                                          <p:spTgt spid="16"/>
                                        </p:tgtEl>
                                      </p:cBhvr>
                                    </p:animEffect>
                                  </p:childTnLst>
                                </p:cTn>
                              </p:par>
                            </p:childTnLst>
                          </p:cTn>
                        </p:par>
                        <p:par>
                          <p:cTn id="62" fill="hold">
                            <p:stCondLst>
                              <p:cond delay="5500"/>
                            </p:stCondLst>
                            <p:childTnLst>
                              <p:par>
                                <p:cTn id="63" presetID="53" presetClass="entr" presetSubtype="0"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p:cTn id="65" dur="500" fill="hold"/>
                                        <p:tgtEl>
                                          <p:spTgt spid="26"/>
                                        </p:tgtEl>
                                        <p:attrNameLst>
                                          <p:attrName>ppt_w</p:attrName>
                                        </p:attrNameLst>
                                      </p:cBhvr>
                                      <p:tavLst>
                                        <p:tav tm="0">
                                          <p:val>
                                            <p:fltVal val="0"/>
                                          </p:val>
                                        </p:tav>
                                        <p:tav tm="100000">
                                          <p:val>
                                            <p:strVal val="#ppt_w"/>
                                          </p:val>
                                        </p:tav>
                                      </p:tavLst>
                                    </p:anim>
                                    <p:anim calcmode="lin" valueType="num">
                                      <p:cBhvr>
                                        <p:cTn id="66" dur="500" fill="hold"/>
                                        <p:tgtEl>
                                          <p:spTgt spid="26"/>
                                        </p:tgtEl>
                                        <p:attrNameLst>
                                          <p:attrName>ppt_h</p:attrName>
                                        </p:attrNameLst>
                                      </p:cBhvr>
                                      <p:tavLst>
                                        <p:tav tm="0">
                                          <p:val>
                                            <p:fltVal val="0"/>
                                          </p:val>
                                        </p:tav>
                                        <p:tav tm="100000">
                                          <p:val>
                                            <p:strVal val="#ppt_h"/>
                                          </p:val>
                                        </p:tav>
                                      </p:tavLst>
                                    </p:anim>
                                    <p:animEffect transition="in" filter="fade">
                                      <p:cBhvr>
                                        <p:cTn id="67" dur="500"/>
                                        <p:tgtEl>
                                          <p:spTgt spid="26"/>
                                        </p:tgtEl>
                                      </p:cBhvr>
                                    </p:animEffect>
                                  </p:childTnLst>
                                </p:cTn>
                              </p:par>
                            </p:childTnLst>
                          </p:cTn>
                        </p:par>
                        <p:par>
                          <p:cTn id="68" fill="hold">
                            <p:stCondLst>
                              <p:cond delay="6000"/>
                            </p:stCondLst>
                            <p:childTnLst>
                              <p:par>
                                <p:cTn id="69" presetID="42" presetClass="entr" presetSubtype="0" fill="hold"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anim calcmode="lin" valueType="num">
                                      <p:cBhvr>
                                        <p:cTn id="72" dur="500" fill="hold"/>
                                        <p:tgtEl>
                                          <p:spTgt spid="47"/>
                                        </p:tgtEl>
                                        <p:attrNameLst>
                                          <p:attrName>ppt_x</p:attrName>
                                        </p:attrNameLst>
                                      </p:cBhvr>
                                      <p:tavLst>
                                        <p:tav tm="0">
                                          <p:val>
                                            <p:strVal val="#ppt_x"/>
                                          </p:val>
                                        </p:tav>
                                        <p:tav tm="100000">
                                          <p:val>
                                            <p:strVal val="#ppt_x"/>
                                          </p:val>
                                        </p:tav>
                                      </p:tavLst>
                                    </p:anim>
                                    <p:anim calcmode="lin" valueType="num">
                                      <p:cBhvr>
                                        <p:cTn id="73" dur="500" fill="hold"/>
                                        <p:tgtEl>
                                          <p:spTgt spid="47"/>
                                        </p:tgtEl>
                                        <p:attrNameLst>
                                          <p:attrName>ppt_y</p:attrName>
                                        </p:attrNameLst>
                                      </p:cBhvr>
                                      <p:tavLst>
                                        <p:tav tm="0">
                                          <p:val>
                                            <p:strVal val="#ppt_y+.1"/>
                                          </p:val>
                                        </p:tav>
                                        <p:tav tm="100000">
                                          <p:val>
                                            <p:strVal val="#ppt_y"/>
                                          </p:val>
                                        </p:tav>
                                      </p:tavLst>
                                    </p:anim>
                                  </p:childTnLst>
                                </p:cTn>
                              </p:par>
                            </p:childTnLst>
                          </p:cTn>
                        </p:par>
                        <p:par>
                          <p:cTn id="74" fill="hold">
                            <p:stCondLst>
                              <p:cond delay="6500"/>
                            </p:stCondLst>
                            <p:childTnLst>
                              <p:par>
                                <p:cTn id="75" presetID="2" presetClass="entr" presetSubtype="8" accel="50000" decel="50000" fill="hold" nodeType="after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0-#ppt_w/2"/>
                                          </p:val>
                                        </p:tav>
                                        <p:tav tm="100000">
                                          <p:val>
                                            <p:strVal val="#ppt_x"/>
                                          </p:val>
                                        </p:tav>
                                      </p:tavLst>
                                    </p:anim>
                                    <p:anim calcmode="lin" valueType="num">
                                      <p:cBhvr additive="base">
                                        <p:cTn id="78" dur="500" fill="hold"/>
                                        <p:tgtEl>
                                          <p:spTgt spid="18"/>
                                        </p:tgtEl>
                                        <p:attrNameLst>
                                          <p:attrName>ppt_y</p:attrName>
                                        </p:attrNameLst>
                                      </p:cBhvr>
                                      <p:tavLst>
                                        <p:tav tm="0">
                                          <p:val>
                                            <p:strVal val="#ppt_y"/>
                                          </p:val>
                                        </p:tav>
                                        <p:tav tm="100000">
                                          <p:val>
                                            <p:strVal val="#ppt_y"/>
                                          </p:val>
                                        </p:tav>
                                      </p:tavLst>
                                    </p:anim>
                                  </p:childTnLst>
                                </p:cTn>
                              </p:par>
                            </p:childTnLst>
                          </p:cTn>
                        </p:par>
                        <p:par>
                          <p:cTn id="79" fill="hold">
                            <p:stCondLst>
                              <p:cond delay="7000"/>
                            </p:stCondLst>
                            <p:childTnLst>
                              <p:par>
                                <p:cTn id="80" presetID="2" presetClass="entr" presetSubtype="2" accel="50000" decel="50000" fill="hold" nodeType="afterEffect">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cBhvr additive="base">
                                        <p:cTn id="82" dur="500" fill="hold"/>
                                        <p:tgtEl>
                                          <p:spTgt spid="17"/>
                                        </p:tgtEl>
                                        <p:attrNameLst>
                                          <p:attrName>ppt_x</p:attrName>
                                        </p:attrNameLst>
                                      </p:cBhvr>
                                      <p:tavLst>
                                        <p:tav tm="0">
                                          <p:val>
                                            <p:strVal val="1+#ppt_w/2"/>
                                          </p:val>
                                        </p:tav>
                                        <p:tav tm="100000">
                                          <p:val>
                                            <p:strVal val="#ppt_x"/>
                                          </p:val>
                                        </p:tav>
                                      </p:tavLst>
                                    </p:anim>
                                    <p:anim calcmode="lin" valueType="num">
                                      <p:cBhvr additive="base">
                                        <p:cTn id="83" dur="500" fill="hold"/>
                                        <p:tgtEl>
                                          <p:spTgt spid="17"/>
                                        </p:tgtEl>
                                        <p:attrNameLst>
                                          <p:attrName>ppt_y</p:attrName>
                                        </p:attrNameLst>
                                      </p:cBhvr>
                                      <p:tavLst>
                                        <p:tav tm="0">
                                          <p:val>
                                            <p:strVal val="#ppt_y"/>
                                          </p:val>
                                        </p:tav>
                                        <p:tav tm="100000">
                                          <p:val>
                                            <p:strVal val="#ppt_y"/>
                                          </p:val>
                                        </p:tav>
                                      </p:tavLst>
                                    </p:anim>
                                  </p:childTnLst>
                                </p:cTn>
                              </p:par>
                            </p:childTnLst>
                          </p:cTn>
                        </p:par>
                        <p:par>
                          <p:cTn id="84" fill="hold">
                            <p:stCondLst>
                              <p:cond delay="7500"/>
                            </p:stCondLst>
                            <p:childTnLst>
                              <p:par>
                                <p:cTn id="85" presetID="2" presetClass="entr" presetSubtype="2" accel="50000" decel="50000" fill="hold" nodeType="after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additive="base">
                                        <p:cTn id="87" dur="500" fill="hold"/>
                                        <p:tgtEl>
                                          <p:spTgt spid="19"/>
                                        </p:tgtEl>
                                        <p:attrNameLst>
                                          <p:attrName>ppt_x</p:attrName>
                                        </p:attrNameLst>
                                      </p:cBhvr>
                                      <p:tavLst>
                                        <p:tav tm="0">
                                          <p:val>
                                            <p:strVal val="1+#ppt_w/2"/>
                                          </p:val>
                                        </p:tav>
                                        <p:tav tm="100000">
                                          <p:val>
                                            <p:strVal val="#ppt_x"/>
                                          </p:val>
                                        </p:tav>
                                      </p:tavLst>
                                    </p:anim>
                                    <p:anim calcmode="lin" valueType="num">
                                      <p:cBhvr additive="base">
                                        <p:cTn id="88" dur="500" fill="hold"/>
                                        <p:tgtEl>
                                          <p:spTgt spid="19"/>
                                        </p:tgtEl>
                                        <p:attrNameLst>
                                          <p:attrName>ppt_y</p:attrName>
                                        </p:attrNameLst>
                                      </p:cBhvr>
                                      <p:tavLst>
                                        <p:tav tm="0">
                                          <p:val>
                                            <p:strVal val="#ppt_y"/>
                                          </p:val>
                                        </p:tav>
                                        <p:tav tm="100000">
                                          <p:val>
                                            <p:strVal val="#ppt_y"/>
                                          </p:val>
                                        </p:tav>
                                      </p:tavLst>
                                    </p:anim>
                                  </p:childTnLst>
                                </p:cTn>
                              </p:par>
                            </p:childTnLst>
                          </p:cTn>
                        </p:par>
                        <p:par>
                          <p:cTn id="89" fill="hold">
                            <p:stCondLst>
                              <p:cond delay="8000"/>
                            </p:stCondLst>
                            <p:childTnLst>
                              <p:par>
                                <p:cTn id="90" presetID="2" presetClass="entr" presetSubtype="8" accel="50000" decel="50000" fill="hold" nodeType="afterEffect">
                                  <p:stCondLst>
                                    <p:cond delay="0"/>
                                  </p:stCondLst>
                                  <p:childTnLst>
                                    <p:set>
                                      <p:cBhvr>
                                        <p:cTn id="91" dur="1" fill="hold">
                                          <p:stCondLst>
                                            <p:cond delay="0"/>
                                          </p:stCondLst>
                                        </p:cTn>
                                        <p:tgtEl>
                                          <p:spTgt spid="20"/>
                                        </p:tgtEl>
                                        <p:attrNameLst>
                                          <p:attrName>style.visibility</p:attrName>
                                        </p:attrNameLst>
                                      </p:cBhvr>
                                      <p:to>
                                        <p:strVal val="visible"/>
                                      </p:to>
                                    </p:set>
                                    <p:anim calcmode="lin" valueType="num">
                                      <p:cBhvr additive="base">
                                        <p:cTn id="92" dur="500" fill="hold"/>
                                        <p:tgtEl>
                                          <p:spTgt spid="20"/>
                                        </p:tgtEl>
                                        <p:attrNameLst>
                                          <p:attrName>ppt_x</p:attrName>
                                        </p:attrNameLst>
                                      </p:cBhvr>
                                      <p:tavLst>
                                        <p:tav tm="0">
                                          <p:val>
                                            <p:strVal val="0-#ppt_w/2"/>
                                          </p:val>
                                        </p:tav>
                                        <p:tav tm="100000">
                                          <p:val>
                                            <p:strVal val="#ppt_x"/>
                                          </p:val>
                                        </p:tav>
                                      </p:tavLst>
                                    </p:anim>
                                    <p:anim calcmode="lin" valueType="num">
                                      <p:cBhvr additive="base">
                                        <p:cTn id="9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8" grpId="0" animBg="1"/>
      <p:bldP spid="12" grpId="0" animBg="1"/>
      <p:bldP spid="13" grpId="0" animBg="1"/>
      <p:bldP spid="16" grpId="0" animBg="1"/>
      <p:bldP spid="26" grpId="0" animBg="1"/>
      <p:bldP spid="29" grpId="0" animBg="1"/>
      <p:bldP spid="32" grpId="0" animBg="1"/>
      <p:bldP spid="33" grpId="0" animBg="1"/>
      <p:bldP spid="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Freeform 5"/>
          <p:cNvSpPr>
            <a:spLocks noEditPoints="1"/>
          </p:cNvSpPr>
          <p:nvPr/>
        </p:nvSpPr>
        <p:spPr bwMode="auto">
          <a:xfrm>
            <a:off x="5388875" y="2857093"/>
            <a:ext cx="2136717" cy="2131554"/>
          </a:xfrm>
          <a:custGeom>
            <a:avLst/>
            <a:gdLst/>
            <a:ahLst/>
            <a:cxnLst>
              <a:cxn ang="0">
                <a:pos x="323" y="0"/>
              </a:cxn>
              <a:cxn ang="0">
                <a:pos x="646" y="323"/>
              </a:cxn>
              <a:cxn ang="0">
                <a:pos x="364" y="644"/>
              </a:cxn>
              <a:cxn ang="0">
                <a:pos x="364" y="404"/>
              </a:cxn>
              <a:cxn ang="0">
                <a:pos x="475" y="404"/>
              </a:cxn>
              <a:cxn ang="0">
                <a:pos x="485" y="323"/>
              </a:cxn>
              <a:cxn ang="0">
                <a:pos x="364" y="323"/>
              </a:cxn>
              <a:cxn ang="0">
                <a:pos x="364" y="283"/>
              </a:cxn>
              <a:cxn ang="0">
                <a:pos x="404" y="242"/>
              </a:cxn>
              <a:cxn ang="0">
                <a:pos x="485" y="242"/>
              </a:cxn>
              <a:cxn ang="0">
                <a:pos x="485" y="162"/>
              </a:cxn>
              <a:cxn ang="0">
                <a:pos x="404" y="162"/>
              </a:cxn>
              <a:cxn ang="0">
                <a:pos x="283" y="283"/>
              </a:cxn>
              <a:cxn ang="0">
                <a:pos x="283" y="323"/>
              </a:cxn>
              <a:cxn ang="0">
                <a:pos x="222" y="323"/>
              </a:cxn>
              <a:cxn ang="0">
                <a:pos x="222" y="404"/>
              </a:cxn>
              <a:cxn ang="0">
                <a:pos x="283" y="404"/>
              </a:cxn>
              <a:cxn ang="0">
                <a:pos x="283" y="644"/>
              </a:cxn>
              <a:cxn ang="0">
                <a:pos x="0" y="323"/>
              </a:cxn>
              <a:cxn ang="0">
                <a:pos x="323" y="0"/>
              </a:cxn>
              <a:cxn ang="0">
                <a:pos x="323" y="0"/>
              </a:cxn>
              <a:cxn ang="0">
                <a:pos x="323" y="0"/>
              </a:cxn>
            </a:cxnLst>
            <a:rect l="0" t="0" r="r" b="b"/>
            <a:pathLst>
              <a:path w="646" h="644">
                <a:moveTo>
                  <a:pt x="323" y="0"/>
                </a:moveTo>
                <a:cubicBezTo>
                  <a:pt x="502" y="0"/>
                  <a:pt x="646" y="145"/>
                  <a:pt x="646" y="323"/>
                </a:cubicBezTo>
                <a:cubicBezTo>
                  <a:pt x="646" y="488"/>
                  <a:pt x="523" y="624"/>
                  <a:pt x="364" y="644"/>
                </a:cubicBezTo>
                <a:cubicBezTo>
                  <a:pt x="364" y="404"/>
                  <a:pt x="364" y="404"/>
                  <a:pt x="364" y="404"/>
                </a:cubicBezTo>
                <a:cubicBezTo>
                  <a:pt x="475" y="404"/>
                  <a:pt x="475" y="404"/>
                  <a:pt x="475" y="404"/>
                </a:cubicBezTo>
                <a:cubicBezTo>
                  <a:pt x="485" y="323"/>
                  <a:pt x="485" y="323"/>
                  <a:pt x="485" y="323"/>
                </a:cubicBezTo>
                <a:cubicBezTo>
                  <a:pt x="364" y="323"/>
                  <a:pt x="364" y="323"/>
                  <a:pt x="364" y="323"/>
                </a:cubicBezTo>
                <a:cubicBezTo>
                  <a:pt x="364" y="283"/>
                  <a:pt x="364" y="283"/>
                  <a:pt x="364" y="283"/>
                </a:cubicBezTo>
                <a:cubicBezTo>
                  <a:pt x="364" y="261"/>
                  <a:pt x="382" y="242"/>
                  <a:pt x="404" y="242"/>
                </a:cubicBezTo>
                <a:cubicBezTo>
                  <a:pt x="485" y="242"/>
                  <a:pt x="485" y="242"/>
                  <a:pt x="485" y="242"/>
                </a:cubicBezTo>
                <a:cubicBezTo>
                  <a:pt x="485" y="162"/>
                  <a:pt x="485" y="162"/>
                  <a:pt x="485" y="162"/>
                </a:cubicBezTo>
                <a:cubicBezTo>
                  <a:pt x="404" y="162"/>
                  <a:pt x="404" y="162"/>
                  <a:pt x="404" y="162"/>
                </a:cubicBezTo>
                <a:cubicBezTo>
                  <a:pt x="337" y="162"/>
                  <a:pt x="283" y="216"/>
                  <a:pt x="283" y="283"/>
                </a:cubicBezTo>
                <a:cubicBezTo>
                  <a:pt x="283" y="323"/>
                  <a:pt x="283" y="323"/>
                  <a:pt x="283" y="323"/>
                </a:cubicBezTo>
                <a:cubicBezTo>
                  <a:pt x="222" y="323"/>
                  <a:pt x="222" y="323"/>
                  <a:pt x="222" y="323"/>
                </a:cubicBezTo>
                <a:cubicBezTo>
                  <a:pt x="222" y="404"/>
                  <a:pt x="222" y="404"/>
                  <a:pt x="222" y="404"/>
                </a:cubicBezTo>
                <a:cubicBezTo>
                  <a:pt x="283" y="404"/>
                  <a:pt x="283" y="404"/>
                  <a:pt x="283" y="404"/>
                </a:cubicBezTo>
                <a:cubicBezTo>
                  <a:pt x="283" y="644"/>
                  <a:pt x="283" y="644"/>
                  <a:pt x="283" y="644"/>
                </a:cubicBezTo>
                <a:cubicBezTo>
                  <a:pt x="123" y="624"/>
                  <a:pt x="0" y="488"/>
                  <a:pt x="0" y="323"/>
                </a:cubicBezTo>
                <a:cubicBezTo>
                  <a:pt x="0" y="145"/>
                  <a:pt x="145" y="0"/>
                  <a:pt x="323" y="0"/>
                </a:cubicBezTo>
                <a:close/>
                <a:moveTo>
                  <a:pt x="323" y="0"/>
                </a:moveTo>
                <a:cubicBezTo>
                  <a:pt x="323" y="0"/>
                  <a:pt x="323" y="0"/>
                  <a:pt x="323" y="0"/>
                </a:cubicBezTo>
              </a:path>
            </a:pathLst>
          </a:custGeom>
          <a:solidFill>
            <a:schemeClr val="bg1">
              <a:lumMod val="65000"/>
            </a:schemeClr>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9" name="Arc 8"/>
          <p:cNvSpPr/>
          <p:nvPr/>
        </p:nvSpPr>
        <p:spPr>
          <a:xfrm>
            <a:off x="4780152" y="2245790"/>
            <a:ext cx="3354111" cy="3354111"/>
          </a:xfrm>
          <a:prstGeom prst="arc">
            <a:avLst>
              <a:gd name="adj1" fmla="val 21578092"/>
              <a:gd name="adj2" fmla="val 21526726"/>
            </a:avLst>
          </a:pr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en-US" sz="800" dirty="0">
              <a:latin typeface="Arial"/>
              <a:ea typeface="微软雅黑"/>
              <a:cs typeface="+mn-ea"/>
              <a:sym typeface="Arial"/>
            </a:endParaRPr>
          </a:p>
        </p:txBody>
      </p:sp>
      <p:grpSp>
        <p:nvGrpSpPr>
          <p:cNvPr id="10" name="Group 9"/>
          <p:cNvGrpSpPr/>
          <p:nvPr/>
        </p:nvGrpSpPr>
        <p:grpSpPr>
          <a:xfrm>
            <a:off x="4909549" y="2199288"/>
            <a:ext cx="938110" cy="938110"/>
            <a:chOff x="2786183" y="1189182"/>
            <a:chExt cx="921712" cy="921712"/>
          </a:xfrm>
        </p:grpSpPr>
        <p:sp>
          <p:nvSpPr>
            <p:cNvPr id="11" name="Oval 10"/>
            <p:cNvSpPr/>
            <p:nvPr/>
          </p:nvSpPr>
          <p:spPr>
            <a:xfrm>
              <a:off x="2786183" y="1189182"/>
              <a:ext cx="921712" cy="9217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12" name="Oval 11"/>
            <p:cNvSpPr/>
            <p:nvPr/>
          </p:nvSpPr>
          <p:spPr>
            <a:xfrm>
              <a:off x="2878354" y="1281353"/>
              <a:ext cx="737370" cy="737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grpSp>
      <p:grpSp>
        <p:nvGrpSpPr>
          <p:cNvPr id="13" name="Group 12"/>
          <p:cNvGrpSpPr/>
          <p:nvPr/>
        </p:nvGrpSpPr>
        <p:grpSpPr>
          <a:xfrm>
            <a:off x="7020294" y="2199288"/>
            <a:ext cx="938110" cy="938110"/>
            <a:chOff x="2786183" y="1189182"/>
            <a:chExt cx="921712" cy="921712"/>
          </a:xfrm>
        </p:grpSpPr>
        <p:sp>
          <p:nvSpPr>
            <p:cNvPr id="15" name="Oval 14"/>
            <p:cNvSpPr/>
            <p:nvPr/>
          </p:nvSpPr>
          <p:spPr>
            <a:xfrm>
              <a:off x="2786183" y="1189182"/>
              <a:ext cx="921712" cy="9217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16" name="Oval 15"/>
            <p:cNvSpPr/>
            <p:nvPr/>
          </p:nvSpPr>
          <p:spPr>
            <a:xfrm>
              <a:off x="2878354" y="1281353"/>
              <a:ext cx="737370" cy="737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grpSp>
      <p:grpSp>
        <p:nvGrpSpPr>
          <p:cNvPr id="17" name="Group 16"/>
          <p:cNvGrpSpPr/>
          <p:nvPr/>
        </p:nvGrpSpPr>
        <p:grpSpPr>
          <a:xfrm>
            <a:off x="4909549" y="4782372"/>
            <a:ext cx="938110" cy="938110"/>
            <a:chOff x="2786183" y="1189182"/>
            <a:chExt cx="921712" cy="921712"/>
          </a:xfrm>
        </p:grpSpPr>
        <p:sp>
          <p:nvSpPr>
            <p:cNvPr id="18" name="Oval 17"/>
            <p:cNvSpPr/>
            <p:nvPr/>
          </p:nvSpPr>
          <p:spPr>
            <a:xfrm>
              <a:off x="2786183" y="1189182"/>
              <a:ext cx="921712" cy="9217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19" name="Oval 18"/>
            <p:cNvSpPr/>
            <p:nvPr/>
          </p:nvSpPr>
          <p:spPr>
            <a:xfrm>
              <a:off x="2878354" y="1281353"/>
              <a:ext cx="737370" cy="737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grpSp>
      <p:grpSp>
        <p:nvGrpSpPr>
          <p:cNvPr id="20" name="Group 19"/>
          <p:cNvGrpSpPr/>
          <p:nvPr/>
        </p:nvGrpSpPr>
        <p:grpSpPr>
          <a:xfrm>
            <a:off x="7020294" y="4782372"/>
            <a:ext cx="938110" cy="938110"/>
            <a:chOff x="2786183" y="1189182"/>
            <a:chExt cx="921712" cy="921712"/>
          </a:xfrm>
        </p:grpSpPr>
        <p:sp>
          <p:nvSpPr>
            <p:cNvPr id="21" name="Oval 20"/>
            <p:cNvSpPr/>
            <p:nvPr/>
          </p:nvSpPr>
          <p:spPr>
            <a:xfrm>
              <a:off x="2786183" y="1189182"/>
              <a:ext cx="921712" cy="9217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22" name="Oval 21"/>
            <p:cNvSpPr/>
            <p:nvPr/>
          </p:nvSpPr>
          <p:spPr>
            <a:xfrm>
              <a:off x="2878354" y="1281353"/>
              <a:ext cx="737370" cy="737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grpSp>
      <p:grpSp>
        <p:nvGrpSpPr>
          <p:cNvPr id="23" name="Group 22"/>
          <p:cNvGrpSpPr/>
          <p:nvPr/>
        </p:nvGrpSpPr>
        <p:grpSpPr>
          <a:xfrm>
            <a:off x="7665243" y="3480745"/>
            <a:ext cx="938110" cy="938110"/>
            <a:chOff x="2786183" y="1189182"/>
            <a:chExt cx="921712" cy="921712"/>
          </a:xfrm>
        </p:grpSpPr>
        <p:sp>
          <p:nvSpPr>
            <p:cNvPr id="24" name="Oval 23"/>
            <p:cNvSpPr/>
            <p:nvPr/>
          </p:nvSpPr>
          <p:spPr>
            <a:xfrm>
              <a:off x="2786183" y="1189182"/>
              <a:ext cx="921712" cy="9217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25" name="Oval 24"/>
            <p:cNvSpPr/>
            <p:nvPr/>
          </p:nvSpPr>
          <p:spPr>
            <a:xfrm>
              <a:off x="2878354" y="1281353"/>
              <a:ext cx="737370" cy="737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grpSp>
      <p:grpSp>
        <p:nvGrpSpPr>
          <p:cNvPr id="26" name="Group 25"/>
          <p:cNvGrpSpPr/>
          <p:nvPr/>
        </p:nvGrpSpPr>
        <p:grpSpPr>
          <a:xfrm>
            <a:off x="4311131" y="3480745"/>
            <a:ext cx="938110" cy="938110"/>
            <a:chOff x="2786183" y="1189182"/>
            <a:chExt cx="921712" cy="921712"/>
          </a:xfrm>
        </p:grpSpPr>
        <p:sp>
          <p:nvSpPr>
            <p:cNvPr id="27" name="Oval 26"/>
            <p:cNvSpPr/>
            <p:nvPr/>
          </p:nvSpPr>
          <p:spPr>
            <a:xfrm>
              <a:off x="2786183" y="1189182"/>
              <a:ext cx="921712" cy="9217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28" name="Oval 27"/>
            <p:cNvSpPr/>
            <p:nvPr/>
          </p:nvSpPr>
          <p:spPr>
            <a:xfrm>
              <a:off x="2878354" y="1281353"/>
              <a:ext cx="737370" cy="7373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grpSp>
      <p:sp>
        <p:nvSpPr>
          <p:cNvPr id="1033" name="Freeform 9"/>
          <p:cNvSpPr>
            <a:spLocks noEditPoints="1"/>
          </p:cNvSpPr>
          <p:nvPr/>
        </p:nvSpPr>
        <p:spPr bwMode="auto">
          <a:xfrm>
            <a:off x="5155332" y="2397713"/>
            <a:ext cx="432331" cy="493183"/>
          </a:xfrm>
          <a:custGeom>
            <a:avLst/>
            <a:gdLst/>
            <a:ahLst/>
            <a:cxnLst>
              <a:cxn ang="0">
                <a:pos x="128" y="0"/>
              </a:cxn>
              <a:cxn ang="0">
                <a:pos x="128" y="82"/>
              </a:cxn>
              <a:cxn ang="0">
                <a:pos x="148" y="109"/>
              </a:cxn>
              <a:cxn ang="0">
                <a:pos x="146" y="84"/>
              </a:cxn>
              <a:cxn ang="0">
                <a:pos x="100" y="86"/>
              </a:cxn>
              <a:cxn ang="0">
                <a:pos x="130" y="106"/>
              </a:cxn>
              <a:cxn ang="0">
                <a:pos x="155" y="113"/>
              </a:cxn>
              <a:cxn ang="0">
                <a:pos x="192" y="151"/>
              </a:cxn>
              <a:cxn ang="0">
                <a:pos x="192" y="76"/>
              </a:cxn>
              <a:cxn ang="0">
                <a:pos x="130" y="190"/>
              </a:cxn>
              <a:cxn ang="0">
                <a:pos x="130" y="115"/>
              </a:cxn>
              <a:cxn ang="0">
                <a:pos x="130" y="190"/>
              </a:cxn>
              <a:cxn ang="0">
                <a:pos x="114" y="193"/>
              </a:cxn>
              <a:cxn ang="0">
                <a:pos x="66" y="280"/>
              </a:cxn>
              <a:cxn ang="0">
                <a:pos x="69" y="281"/>
              </a:cxn>
              <a:cxn ang="0">
                <a:pos x="191" y="281"/>
              </a:cxn>
              <a:cxn ang="0">
                <a:pos x="194" y="280"/>
              </a:cxn>
              <a:cxn ang="0">
                <a:pos x="146" y="193"/>
              </a:cxn>
              <a:cxn ang="0">
                <a:pos x="177" y="154"/>
              </a:cxn>
              <a:cxn ang="0">
                <a:pos x="203" y="241"/>
              </a:cxn>
              <a:cxn ang="0">
                <a:pos x="254" y="242"/>
              </a:cxn>
              <a:cxn ang="0">
                <a:pos x="256" y="241"/>
              </a:cxn>
              <a:cxn ang="0">
                <a:pos x="208" y="154"/>
              </a:cxn>
              <a:cxn ang="0">
                <a:pos x="84" y="145"/>
              </a:cxn>
              <a:cxn ang="0">
                <a:pos x="102" y="114"/>
              </a:cxn>
              <a:cxn ang="0">
                <a:pos x="27" y="114"/>
              </a:cxn>
              <a:cxn ang="0">
                <a:pos x="98" y="186"/>
              </a:cxn>
              <a:cxn ang="0">
                <a:pos x="80" y="154"/>
              </a:cxn>
              <a:cxn ang="0">
                <a:pos x="0" y="202"/>
              </a:cxn>
              <a:cxn ang="0">
                <a:pos x="0" y="242"/>
              </a:cxn>
              <a:cxn ang="0">
                <a:pos x="57" y="253"/>
              </a:cxn>
              <a:cxn ang="0">
                <a:pos x="98" y="186"/>
              </a:cxn>
              <a:cxn ang="0">
                <a:pos x="98" y="186"/>
              </a:cxn>
            </a:cxnLst>
            <a:rect l="0" t="0" r="r" b="b"/>
            <a:pathLst>
              <a:path w="256" h="292">
                <a:moveTo>
                  <a:pt x="87" y="41"/>
                </a:moveTo>
                <a:cubicBezTo>
                  <a:pt x="87" y="18"/>
                  <a:pt x="106" y="0"/>
                  <a:pt x="128" y="0"/>
                </a:cubicBezTo>
                <a:cubicBezTo>
                  <a:pt x="151" y="0"/>
                  <a:pt x="169" y="18"/>
                  <a:pt x="169" y="41"/>
                </a:cubicBezTo>
                <a:cubicBezTo>
                  <a:pt x="169" y="63"/>
                  <a:pt x="151" y="82"/>
                  <a:pt x="128" y="82"/>
                </a:cubicBezTo>
                <a:cubicBezTo>
                  <a:pt x="106" y="82"/>
                  <a:pt x="87" y="63"/>
                  <a:pt x="87" y="41"/>
                </a:cubicBezTo>
                <a:close/>
                <a:moveTo>
                  <a:pt x="148" y="109"/>
                </a:moveTo>
                <a:cubicBezTo>
                  <a:pt x="148" y="101"/>
                  <a:pt x="151" y="92"/>
                  <a:pt x="156" y="86"/>
                </a:cubicBezTo>
                <a:cubicBezTo>
                  <a:pt x="153" y="85"/>
                  <a:pt x="149" y="84"/>
                  <a:pt x="146" y="84"/>
                </a:cubicBezTo>
                <a:cubicBezTo>
                  <a:pt x="111" y="84"/>
                  <a:pt x="111" y="84"/>
                  <a:pt x="111" y="84"/>
                </a:cubicBezTo>
                <a:cubicBezTo>
                  <a:pt x="107" y="84"/>
                  <a:pt x="104" y="85"/>
                  <a:pt x="100" y="86"/>
                </a:cubicBezTo>
                <a:cubicBezTo>
                  <a:pt x="105" y="93"/>
                  <a:pt x="109" y="102"/>
                  <a:pt x="109" y="111"/>
                </a:cubicBezTo>
                <a:cubicBezTo>
                  <a:pt x="115" y="108"/>
                  <a:pt x="122" y="106"/>
                  <a:pt x="130" y="106"/>
                </a:cubicBezTo>
                <a:cubicBezTo>
                  <a:pt x="136" y="106"/>
                  <a:pt x="142" y="107"/>
                  <a:pt x="148" y="109"/>
                </a:cubicBezTo>
                <a:close/>
                <a:moveTo>
                  <a:pt x="155" y="113"/>
                </a:moveTo>
                <a:cubicBezTo>
                  <a:pt x="167" y="121"/>
                  <a:pt x="175" y="133"/>
                  <a:pt x="176" y="148"/>
                </a:cubicBezTo>
                <a:cubicBezTo>
                  <a:pt x="181" y="150"/>
                  <a:pt x="187" y="151"/>
                  <a:pt x="192" y="151"/>
                </a:cubicBezTo>
                <a:cubicBezTo>
                  <a:pt x="213" y="151"/>
                  <a:pt x="230" y="134"/>
                  <a:pt x="230" y="114"/>
                </a:cubicBezTo>
                <a:cubicBezTo>
                  <a:pt x="230" y="93"/>
                  <a:pt x="213" y="76"/>
                  <a:pt x="192" y="76"/>
                </a:cubicBezTo>
                <a:cubicBezTo>
                  <a:pt x="172" y="76"/>
                  <a:pt x="155" y="93"/>
                  <a:pt x="155" y="113"/>
                </a:cubicBezTo>
                <a:close/>
                <a:moveTo>
                  <a:pt x="130" y="190"/>
                </a:moveTo>
                <a:cubicBezTo>
                  <a:pt x="151" y="190"/>
                  <a:pt x="168" y="173"/>
                  <a:pt x="168" y="152"/>
                </a:cubicBezTo>
                <a:cubicBezTo>
                  <a:pt x="168" y="132"/>
                  <a:pt x="151" y="115"/>
                  <a:pt x="130" y="115"/>
                </a:cubicBezTo>
                <a:cubicBezTo>
                  <a:pt x="109" y="115"/>
                  <a:pt x="92" y="132"/>
                  <a:pt x="92" y="152"/>
                </a:cubicBezTo>
                <a:cubicBezTo>
                  <a:pt x="92" y="173"/>
                  <a:pt x="109" y="190"/>
                  <a:pt x="130" y="190"/>
                </a:cubicBezTo>
                <a:close/>
                <a:moveTo>
                  <a:pt x="146" y="193"/>
                </a:moveTo>
                <a:cubicBezTo>
                  <a:pt x="114" y="193"/>
                  <a:pt x="114" y="193"/>
                  <a:pt x="114" y="193"/>
                </a:cubicBezTo>
                <a:cubicBezTo>
                  <a:pt x="88" y="193"/>
                  <a:pt x="66" y="214"/>
                  <a:pt x="66" y="241"/>
                </a:cubicBezTo>
                <a:cubicBezTo>
                  <a:pt x="66" y="280"/>
                  <a:pt x="66" y="280"/>
                  <a:pt x="66" y="280"/>
                </a:cubicBezTo>
                <a:cubicBezTo>
                  <a:pt x="66" y="280"/>
                  <a:pt x="66" y="280"/>
                  <a:pt x="66" y="280"/>
                </a:cubicBezTo>
                <a:cubicBezTo>
                  <a:pt x="69" y="281"/>
                  <a:pt x="69" y="281"/>
                  <a:pt x="69" y="281"/>
                </a:cubicBezTo>
                <a:cubicBezTo>
                  <a:pt x="94" y="289"/>
                  <a:pt x="116" y="292"/>
                  <a:pt x="134" y="292"/>
                </a:cubicBezTo>
                <a:cubicBezTo>
                  <a:pt x="170" y="292"/>
                  <a:pt x="190" y="282"/>
                  <a:pt x="191" y="281"/>
                </a:cubicBezTo>
                <a:cubicBezTo>
                  <a:pt x="194" y="280"/>
                  <a:pt x="194" y="280"/>
                  <a:pt x="194" y="280"/>
                </a:cubicBezTo>
                <a:cubicBezTo>
                  <a:pt x="194" y="280"/>
                  <a:pt x="194" y="280"/>
                  <a:pt x="194" y="280"/>
                </a:cubicBezTo>
                <a:cubicBezTo>
                  <a:pt x="194" y="241"/>
                  <a:pt x="194" y="241"/>
                  <a:pt x="194" y="241"/>
                </a:cubicBezTo>
                <a:cubicBezTo>
                  <a:pt x="194" y="214"/>
                  <a:pt x="173" y="193"/>
                  <a:pt x="146" y="193"/>
                </a:cubicBezTo>
                <a:close/>
                <a:moveTo>
                  <a:pt x="208" y="154"/>
                </a:moveTo>
                <a:cubicBezTo>
                  <a:pt x="177" y="154"/>
                  <a:pt x="177" y="154"/>
                  <a:pt x="177" y="154"/>
                </a:cubicBezTo>
                <a:cubicBezTo>
                  <a:pt x="176" y="167"/>
                  <a:pt x="171" y="178"/>
                  <a:pt x="162" y="186"/>
                </a:cubicBezTo>
                <a:cubicBezTo>
                  <a:pt x="186" y="193"/>
                  <a:pt x="203" y="215"/>
                  <a:pt x="203" y="241"/>
                </a:cubicBezTo>
                <a:cubicBezTo>
                  <a:pt x="203" y="253"/>
                  <a:pt x="203" y="253"/>
                  <a:pt x="203" y="253"/>
                </a:cubicBezTo>
                <a:cubicBezTo>
                  <a:pt x="234" y="252"/>
                  <a:pt x="252" y="243"/>
                  <a:pt x="254" y="242"/>
                </a:cubicBezTo>
                <a:cubicBezTo>
                  <a:pt x="256" y="241"/>
                  <a:pt x="256" y="241"/>
                  <a:pt x="256" y="241"/>
                </a:cubicBezTo>
                <a:cubicBezTo>
                  <a:pt x="256" y="241"/>
                  <a:pt x="256" y="241"/>
                  <a:pt x="256" y="241"/>
                </a:cubicBezTo>
                <a:cubicBezTo>
                  <a:pt x="256" y="202"/>
                  <a:pt x="256" y="202"/>
                  <a:pt x="256" y="202"/>
                </a:cubicBezTo>
                <a:cubicBezTo>
                  <a:pt x="256" y="175"/>
                  <a:pt x="235" y="154"/>
                  <a:pt x="208" y="154"/>
                </a:cubicBezTo>
                <a:close/>
                <a:moveTo>
                  <a:pt x="64" y="151"/>
                </a:moveTo>
                <a:cubicBezTo>
                  <a:pt x="71" y="151"/>
                  <a:pt x="78" y="149"/>
                  <a:pt x="84" y="145"/>
                </a:cubicBezTo>
                <a:cubicBezTo>
                  <a:pt x="86" y="133"/>
                  <a:pt x="92" y="123"/>
                  <a:pt x="102" y="116"/>
                </a:cubicBezTo>
                <a:cubicBezTo>
                  <a:pt x="102" y="115"/>
                  <a:pt x="102" y="114"/>
                  <a:pt x="102" y="114"/>
                </a:cubicBezTo>
                <a:cubicBezTo>
                  <a:pt x="102" y="93"/>
                  <a:pt x="85" y="76"/>
                  <a:pt x="64" y="76"/>
                </a:cubicBezTo>
                <a:cubicBezTo>
                  <a:pt x="43" y="76"/>
                  <a:pt x="27" y="93"/>
                  <a:pt x="27" y="114"/>
                </a:cubicBezTo>
                <a:cubicBezTo>
                  <a:pt x="27" y="134"/>
                  <a:pt x="43" y="151"/>
                  <a:pt x="64" y="151"/>
                </a:cubicBezTo>
                <a:close/>
                <a:moveTo>
                  <a:pt x="98" y="186"/>
                </a:moveTo>
                <a:cubicBezTo>
                  <a:pt x="89" y="178"/>
                  <a:pt x="84" y="167"/>
                  <a:pt x="84" y="154"/>
                </a:cubicBezTo>
                <a:cubicBezTo>
                  <a:pt x="82" y="154"/>
                  <a:pt x="81" y="154"/>
                  <a:pt x="80" y="154"/>
                </a:cubicBezTo>
                <a:cubicBezTo>
                  <a:pt x="48" y="154"/>
                  <a:pt x="48" y="154"/>
                  <a:pt x="48" y="154"/>
                </a:cubicBezTo>
                <a:cubicBezTo>
                  <a:pt x="22" y="154"/>
                  <a:pt x="0" y="175"/>
                  <a:pt x="0" y="202"/>
                </a:cubicBezTo>
                <a:cubicBezTo>
                  <a:pt x="0" y="241"/>
                  <a:pt x="0" y="241"/>
                  <a:pt x="0" y="241"/>
                </a:cubicBezTo>
                <a:cubicBezTo>
                  <a:pt x="0" y="242"/>
                  <a:pt x="0" y="242"/>
                  <a:pt x="0" y="242"/>
                </a:cubicBezTo>
                <a:cubicBezTo>
                  <a:pt x="3" y="242"/>
                  <a:pt x="3" y="242"/>
                  <a:pt x="3" y="242"/>
                </a:cubicBezTo>
                <a:cubicBezTo>
                  <a:pt x="23" y="249"/>
                  <a:pt x="41" y="252"/>
                  <a:pt x="57" y="253"/>
                </a:cubicBezTo>
                <a:cubicBezTo>
                  <a:pt x="57" y="241"/>
                  <a:pt x="57" y="241"/>
                  <a:pt x="57" y="241"/>
                </a:cubicBezTo>
                <a:cubicBezTo>
                  <a:pt x="57" y="215"/>
                  <a:pt x="74" y="193"/>
                  <a:pt x="98" y="186"/>
                </a:cubicBezTo>
                <a:close/>
                <a:moveTo>
                  <a:pt x="98" y="186"/>
                </a:moveTo>
                <a:cubicBezTo>
                  <a:pt x="98" y="186"/>
                  <a:pt x="98" y="186"/>
                  <a:pt x="98" y="186"/>
                </a:cubicBezTo>
              </a:path>
            </a:pathLst>
          </a:custGeom>
          <a:solidFill>
            <a:schemeClr val="accent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1037" name="Freeform 13"/>
          <p:cNvSpPr>
            <a:spLocks noEditPoints="1"/>
          </p:cNvSpPr>
          <p:nvPr/>
        </p:nvSpPr>
        <p:spPr bwMode="auto">
          <a:xfrm>
            <a:off x="7258343" y="2404069"/>
            <a:ext cx="488209" cy="437019"/>
          </a:xfrm>
          <a:custGeom>
            <a:avLst/>
            <a:gdLst/>
            <a:ahLst/>
            <a:cxnLst>
              <a:cxn ang="0">
                <a:pos x="205" y="90"/>
              </a:cxn>
              <a:cxn ang="0">
                <a:pos x="170" y="67"/>
              </a:cxn>
              <a:cxn ang="0">
                <a:pos x="149" y="67"/>
              </a:cxn>
              <a:cxn ang="0">
                <a:pos x="156" y="35"/>
              </a:cxn>
              <a:cxn ang="0">
                <a:pos x="155" y="23"/>
              </a:cxn>
              <a:cxn ang="0">
                <a:pos x="126" y="1"/>
              </a:cxn>
              <a:cxn ang="0">
                <a:pos x="113" y="21"/>
              </a:cxn>
              <a:cxn ang="0">
                <a:pos x="95" y="61"/>
              </a:cxn>
              <a:cxn ang="0">
                <a:pos x="68" y="82"/>
              </a:cxn>
              <a:cxn ang="0">
                <a:pos x="68" y="81"/>
              </a:cxn>
              <a:cxn ang="0">
                <a:pos x="0" y="81"/>
              </a:cxn>
              <a:cxn ang="0">
                <a:pos x="0" y="179"/>
              </a:cxn>
              <a:cxn ang="0">
                <a:pos x="68" y="179"/>
              </a:cxn>
              <a:cxn ang="0">
                <a:pos x="68" y="174"/>
              </a:cxn>
              <a:cxn ang="0">
                <a:pos x="86" y="174"/>
              </a:cxn>
              <a:cxn ang="0">
                <a:pos x="99" y="181"/>
              </a:cxn>
              <a:cxn ang="0">
                <a:pos x="108" y="187"/>
              </a:cxn>
              <a:cxn ang="0">
                <a:pos x="172" y="189"/>
              </a:cxn>
              <a:cxn ang="0">
                <a:pos x="198" y="169"/>
              </a:cxn>
              <a:cxn ang="0">
                <a:pos x="205" y="90"/>
              </a:cxn>
              <a:cxn ang="0">
                <a:pos x="186" y="165"/>
              </a:cxn>
              <a:cxn ang="0">
                <a:pos x="170" y="176"/>
              </a:cxn>
              <a:cxn ang="0">
                <a:pos x="114" y="175"/>
              </a:cxn>
              <a:cxn ang="0">
                <a:pos x="106" y="170"/>
              </a:cxn>
              <a:cxn ang="0">
                <a:pos x="91" y="162"/>
              </a:cxn>
              <a:cxn ang="0">
                <a:pos x="68" y="161"/>
              </a:cxn>
              <a:cxn ang="0">
                <a:pos x="68" y="96"/>
              </a:cxn>
              <a:cxn ang="0">
                <a:pos x="106" y="68"/>
              </a:cxn>
              <a:cxn ang="0">
                <a:pos x="126" y="26"/>
              </a:cxn>
              <a:cxn ang="0">
                <a:pos x="130" y="14"/>
              </a:cxn>
              <a:cxn ang="0">
                <a:pos x="142" y="26"/>
              </a:cxn>
              <a:cxn ang="0">
                <a:pos x="143" y="35"/>
              </a:cxn>
              <a:cxn ang="0">
                <a:pos x="133" y="70"/>
              </a:cxn>
              <a:cxn ang="0">
                <a:pos x="126" y="80"/>
              </a:cxn>
              <a:cxn ang="0">
                <a:pos x="170" y="80"/>
              </a:cxn>
              <a:cxn ang="0">
                <a:pos x="193" y="94"/>
              </a:cxn>
              <a:cxn ang="0">
                <a:pos x="186" y="165"/>
              </a:cxn>
              <a:cxn ang="0">
                <a:pos x="186" y="165"/>
              </a:cxn>
              <a:cxn ang="0">
                <a:pos x="186" y="165"/>
              </a:cxn>
            </a:cxnLst>
            <a:rect l="0" t="0" r="r" b="b"/>
            <a:pathLst>
              <a:path w="215" h="192">
                <a:moveTo>
                  <a:pt x="205" y="90"/>
                </a:moveTo>
                <a:cubicBezTo>
                  <a:pt x="199" y="75"/>
                  <a:pt x="187" y="67"/>
                  <a:pt x="170" y="67"/>
                </a:cubicBezTo>
                <a:cubicBezTo>
                  <a:pt x="149" y="67"/>
                  <a:pt x="149" y="67"/>
                  <a:pt x="149" y="67"/>
                </a:cubicBezTo>
                <a:cubicBezTo>
                  <a:pt x="153" y="59"/>
                  <a:pt x="156" y="48"/>
                  <a:pt x="156" y="35"/>
                </a:cubicBezTo>
                <a:cubicBezTo>
                  <a:pt x="156" y="31"/>
                  <a:pt x="156" y="27"/>
                  <a:pt x="155" y="23"/>
                </a:cubicBezTo>
                <a:cubicBezTo>
                  <a:pt x="153" y="8"/>
                  <a:pt x="142" y="0"/>
                  <a:pt x="126" y="1"/>
                </a:cubicBezTo>
                <a:cubicBezTo>
                  <a:pt x="120" y="2"/>
                  <a:pt x="118" y="8"/>
                  <a:pt x="113" y="21"/>
                </a:cubicBezTo>
                <a:cubicBezTo>
                  <a:pt x="109" y="33"/>
                  <a:pt x="103" y="48"/>
                  <a:pt x="95" y="61"/>
                </a:cubicBezTo>
                <a:cubicBezTo>
                  <a:pt x="88" y="70"/>
                  <a:pt x="77" y="78"/>
                  <a:pt x="68" y="82"/>
                </a:cubicBezTo>
                <a:cubicBezTo>
                  <a:pt x="68" y="81"/>
                  <a:pt x="68" y="81"/>
                  <a:pt x="68" y="81"/>
                </a:cubicBezTo>
                <a:cubicBezTo>
                  <a:pt x="0" y="81"/>
                  <a:pt x="0" y="81"/>
                  <a:pt x="0" y="81"/>
                </a:cubicBezTo>
                <a:cubicBezTo>
                  <a:pt x="0" y="179"/>
                  <a:pt x="0" y="179"/>
                  <a:pt x="0" y="179"/>
                </a:cubicBezTo>
                <a:cubicBezTo>
                  <a:pt x="68" y="179"/>
                  <a:pt x="68" y="179"/>
                  <a:pt x="68" y="179"/>
                </a:cubicBezTo>
                <a:cubicBezTo>
                  <a:pt x="68" y="174"/>
                  <a:pt x="68" y="174"/>
                  <a:pt x="68" y="174"/>
                </a:cubicBezTo>
                <a:cubicBezTo>
                  <a:pt x="79" y="174"/>
                  <a:pt x="85" y="174"/>
                  <a:pt x="86" y="174"/>
                </a:cubicBezTo>
                <a:cubicBezTo>
                  <a:pt x="99" y="181"/>
                  <a:pt x="99" y="181"/>
                  <a:pt x="99" y="181"/>
                </a:cubicBezTo>
                <a:cubicBezTo>
                  <a:pt x="108" y="187"/>
                  <a:pt x="108" y="187"/>
                  <a:pt x="108" y="187"/>
                </a:cubicBezTo>
                <a:cubicBezTo>
                  <a:pt x="116" y="191"/>
                  <a:pt x="155" y="192"/>
                  <a:pt x="172" y="189"/>
                </a:cubicBezTo>
                <a:cubicBezTo>
                  <a:pt x="193" y="186"/>
                  <a:pt x="198" y="169"/>
                  <a:pt x="198" y="169"/>
                </a:cubicBezTo>
                <a:cubicBezTo>
                  <a:pt x="200" y="163"/>
                  <a:pt x="215" y="112"/>
                  <a:pt x="205" y="90"/>
                </a:cubicBezTo>
                <a:close/>
                <a:moveTo>
                  <a:pt x="186" y="165"/>
                </a:moveTo>
                <a:cubicBezTo>
                  <a:pt x="186" y="165"/>
                  <a:pt x="182" y="175"/>
                  <a:pt x="170" y="176"/>
                </a:cubicBezTo>
                <a:cubicBezTo>
                  <a:pt x="152" y="179"/>
                  <a:pt x="119" y="177"/>
                  <a:pt x="114" y="175"/>
                </a:cubicBezTo>
                <a:cubicBezTo>
                  <a:pt x="114" y="175"/>
                  <a:pt x="106" y="170"/>
                  <a:pt x="106" y="170"/>
                </a:cubicBezTo>
                <a:cubicBezTo>
                  <a:pt x="91" y="162"/>
                  <a:pt x="91" y="162"/>
                  <a:pt x="91" y="162"/>
                </a:cubicBezTo>
                <a:cubicBezTo>
                  <a:pt x="87" y="161"/>
                  <a:pt x="79" y="161"/>
                  <a:pt x="68" y="161"/>
                </a:cubicBezTo>
                <a:cubicBezTo>
                  <a:pt x="68" y="96"/>
                  <a:pt x="68" y="96"/>
                  <a:pt x="68" y="96"/>
                </a:cubicBezTo>
                <a:cubicBezTo>
                  <a:pt x="79" y="92"/>
                  <a:pt x="96" y="83"/>
                  <a:pt x="106" y="68"/>
                </a:cubicBezTo>
                <a:cubicBezTo>
                  <a:pt x="115" y="54"/>
                  <a:pt x="121" y="38"/>
                  <a:pt x="126" y="26"/>
                </a:cubicBezTo>
                <a:cubicBezTo>
                  <a:pt x="126" y="26"/>
                  <a:pt x="129" y="16"/>
                  <a:pt x="130" y="14"/>
                </a:cubicBezTo>
                <a:cubicBezTo>
                  <a:pt x="137" y="14"/>
                  <a:pt x="141" y="18"/>
                  <a:pt x="142" y="26"/>
                </a:cubicBezTo>
                <a:cubicBezTo>
                  <a:pt x="143" y="29"/>
                  <a:pt x="143" y="32"/>
                  <a:pt x="143" y="35"/>
                </a:cubicBezTo>
                <a:cubicBezTo>
                  <a:pt x="143" y="54"/>
                  <a:pt x="133" y="70"/>
                  <a:pt x="133" y="70"/>
                </a:cubicBezTo>
                <a:cubicBezTo>
                  <a:pt x="126" y="80"/>
                  <a:pt x="126" y="80"/>
                  <a:pt x="126" y="80"/>
                </a:cubicBezTo>
                <a:cubicBezTo>
                  <a:pt x="170" y="80"/>
                  <a:pt x="170" y="80"/>
                  <a:pt x="170" y="80"/>
                </a:cubicBezTo>
                <a:cubicBezTo>
                  <a:pt x="181" y="80"/>
                  <a:pt x="189" y="84"/>
                  <a:pt x="193" y="94"/>
                </a:cubicBezTo>
                <a:cubicBezTo>
                  <a:pt x="199" y="110"/>
                  <a:pt x="190" y="151"/>
                  <a:pt x="186" y="165"/>
                </a:cubicBezTo>
                <a:close/>
                <a:moveTo>
                  <a:pt x="186" y="165"/>
                </a:moveTo>
                <a:cubicBezTo>
                  <a:pt x="186" y="165"/>
                  <a:pt x="186" y="165"/>
                  <a:pt x="186" y="165"/>
                </a:cubicBezTo>
              </a:path>
            </a:pathLst>
          </a:custGeom>
          <a:solidFill>
            <a:schemeClr val="accent2"/>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grpSp>
        <p:nvGrpSpPr>
          <p:cNvPr id="67" name="Group 66"/>
          <p:cNvGrpSpPr/>
          <p:nvPr/>
        </p:nvGrpSpPr>
        <p:grpSpPr>
          <a:xfrm>
            <a:off x="7912189" y="3777270"/>
            <a:ext cx="469449" cy="355191"/>
            <a:chOff x="6629400" y="2008188"/>
            <a:chExt cx="600075" cy="454025"/>
          </a:xfrm>
          <a:solidFill>
            <a:schemeClr val="accent3"/>
          </a:solidFill>
        </p:grpSpPr>
        <p:sp>
          <p:nvSpPr>
            <p:cNvPr id="1041" name="Freeform 17"/>
            <p:cNvSpPr>
              <a:spLocks noEditPoints="1"/>
            </p:cNvSpPr>
            <p:nvPr/>
          </p:nvSpPr>
          <p:spPr bwMode="auto">
            <a:xfrm>
              <a:off x="6629400" y="2008188"/>
              <a:ext cx="600075" cy="454025"/>
            </a:xfrm>
            <a:custGeom>
              <a:avLst/>
              <a:gdLst/>
              <a:ahLst/>
              <a:cxnLst>
                <a:cxn ang="0">
                  <a:pos x="0" y="0"/>
                </a:cxn>
                <a:cxn ang="0">
                  <a:pos x="0" y="286"/>
                </a:cxn>
                <a:cxn ang="0">
                  <a:pos x="378" y="286"/>
                </a:cxn>
                <a:cxn ang="0">
                  <a:pos x="378" y="0"/>
                </a:cxn>
                <a:cxn ang="0">
                  <a:pos x="0" y="0"/>
                </a:cxn>
                <a:cxn ang="0">
                  <a:pos x="354" y="262"/>
                </a:cxn>
                <a:cxn ang="0">
                  <a:pos x="24" y="262"/>
                </a:cxn>
                <a:cxn ang="0">
                  <a:pos x="24" y="24"/>
                </a:cxn>
                <a:cxn ang="0">
                  <a:pos x="354" y="24"/>
                </a:cxn>
                <a:cxn ang="0">
                  <a:pos x="354" y="262"/>
                </a:cxn>
                <a:cxn ang="0">
                  <a:pos x="354" y="262"/>
                </a:cxn>
                <a:cxn ang="0">
                  <a:pos x="354" y="262"/>
                </a:cxn>
              </a:cxnLst>
              <a:rect l="0" t="0" r="r" b="b"/>
              <a:pathLst>
                <a:path w="378" h="286">
                  <a:moveTo>
                    <a:pt x="0" y="0"/>
                  </a:moveTo>
                  <a:lnTo>
                    <a:pt x="0" y="286"/>
                  </a:lnTo>
                  <a:lnTo>
                    <a:pt x="378" y="286"/>
                  </a:lnTo>
                  <a:lnTo>
                    <a:pt x="378" y="0"/>
                  </a:lnTo>
                  <a:lnTo>
                    <a:pt x="0" y="0"/>
                  </a:lnTo>
                  <a:close/>
                  <a:moveTo>
                    <a:pt x="354" y="262"/>
                  </a:moveTo>
                  <a:lnTo>
                    <a:pt x="24" y="262"/>
                  </a:lnTo>
                  <a:lnTo>
                    <a:pt x="24" y="24"/>
                  </a:lnTo>
                  <a:lnTo>
                    <a:pt x="354" y="24"/>
                  </a:lnTo>
                  <a:lnTo>
                    <a:pt x="354" y="262"/>
                  </a:lnTo>
                  <a:close/>
                  <a:moveTo>
                    <a:pt x="354" y="262"/>
                  </a:moveTo>
                  <a:lnTo>
                    <a:pt x="354" y="262"/>
                  </a:lnTo>
                  <a:close/>
                </a:path>
              </a:pathLst>
            </a:custGeom>
            <a:grp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1042" name="Freeform 18"/>
            <p:cNvSpPr>
              <a:spLocks noEditPoints="1"/>
            </p:cNvSpPr>
            <p:nvPr/>
          </p:nvSpPr>
          <p:spPr bwMode="auto">
            <a:xfrm>
              <a:off x="6629400" y="2008188"/>
              <a:ext cx="600075" cy="454025"/>
            </a:xfrm>
            <a:custGeom>
              <a:avLst/>
              <a:gdLst/>
              <a:ahLst/>
              <a:cxnLst>
                <a:cxn ang="0">
                  <a:pos x="0" y="0"/>
                </a:cxn>
                <a:cxn ang="0">
                  <a:pos x="0" y="286"/>
                </a:cxn>
                <a:cxn ang="0">
                  <a:pos x="378" y="286"/>
                </a:cxn>
                <a:cxn ang="0">
                  <a:pos x="378" y="0"/>
                </a:cxn>
                <a:cxn ang="0">
                  <a:pos x="0" y="0"/>
                </a:cxn>
                <a:cxn ang="0">
                  <a:pos x="354" y="262"/>
                </a:cxn>
                <a:cxn ang="0">
                  <a:pos x="24" y="262"/>
                </a:cxn>
                <a:cxn ang="0">
                  <a:pos x="24" y="24"/>
                </a:cxn>
                <a:cxn ang="0">
                  <a:pos x="354" y="24"/>
                </a:cxn>
                <a:cxn ang="0">
                  <a:pos x="354" y="262"/>
                </a:cxn>
                <a:cxn ang="0">
                  <a:pos x="354" y="262"/>
                </a:cxn>
                <a:cxn ang="0">
                  <a:pos x="354" y="262"/>
                </a:cxn>
              </a:cxnLst>
              <a:rect l="0" t="0" r="r" b="b"/>
              <a:pathLst>
                <a:path w="378" h="286">
                  <a:moveTo>
                    <a:pt x="0" y="0"/>
                  </a:moveTo>
                  <a:lnTo>
                    <a:pt x="0" y="286"/>
                  </a:lnTo>
                  <a:lnTo>
                    <a:pt x="378" y="286"/>
                  </a:lnTo>
                  <a:lnTo>
                    <a:pt x="378" y="0"/>
                  </a:lnTo>
                  <a:lnTo>
                    <a:pt x="0" y="0"/>
                  </a:lnTo>
                  <a:moveTo>
                    <a:pt x="354" y="262"/>
                  </a:moveTo>
                  <a:lnTo>
                    <a:pt x="24" y="262"/>
                  </a:lnTo>
                  <a:lnTo>
                    <a:pt x="24" y="24"/>
                  </a:lnTo>
                  <a:lnTo>
                    <a:pt x="354" y="24"/>
                  </a:lnTo>
                  <a:lnTo>
                    <a:pt x="354" y="262"/>
                  </a:lnTo>
                  <a:moveTo>
                    <a:pt x="354" y="262"/>
                  </a:moveTo>
                  <a:lnTo>
                    <a:pt x="354" y="262"/>
                  </a:lnTo>
                </a:path>
              </a:pathLst>
            </a:custGeom>
            <a:grp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1043" name="Freeform 19"/>
            <p:cNvSpPr>
              <a:spLocks noEditPoints="1"/>
            </p:cNvSpPr>
            <p:nvPr/>
          </p:nvSpPr>
          <p:spPr bwMode="auto">
            <a:xfrm>
              <a:off x="7042150" y="2084388"/>
              <a:ext cx="111125" cy="112713"/>
            </a:xfrm>
            <a:custGeom>
              <a:avLst/>
              <a:gdLst/>
              <a:ahLst/>
              <a:cxnLst>
                <a:cxn ang="0">
                  <a:pos x="29" y="15"/>
                </a:cxn>
                <a:cxn ang="0">
                  <a:pos x="15" y="29"/>
                </a:cxn>
                <a:cxn ang="0">
                  <a:pos x="0" y="15"/>
                </a:cxn>
                <a:cxn ang="0">
                  <a:pos x="15" y="0"/>
                </a:cxn>
                <a:cxn ang="0">
                  <a:pos x="29" y="15"/>
                </a:cxn>
                <a:cxn ang="0">
                  <a:pos x="29" y="15"/>
                </a:cxn>
                <a:cxn ang="0">
                  <a:pos x="29" y="15"/>
                </a:cxn>
              </a:cxnLst>
              <a:rect l="0" t="0" r="r" b="b"/>
              <a:pathLst>
                <a:path w="29" h="29">
                  <a:moveTo>
                    <a:pt x="29" y="15"/>
                  </a:moveTo>
                  <a:cubicBezTo>
                    <a:pt x="29" y="23"/>
                    <a:pt x="23" y="29"/>
                    <a:pt x="15" y="29"/>
                  </a:cubicBezTo>
                  <a:cubicBezTo>
                    <a:pt x="7" y="29"/>
                    <a:pt x="0" y="23"/>
                    <a:pt x="0" y="15"/>
                  </a:cubicBezTo>
                  <a:cubicBezTo>
                    <a:pt x="0" y="7"/>
                    <a:pt x="7" y="0"/>
                    <a:pt x="15" y="0"/>
                  </a:cubicBezTo>
                  <a:cubicBezTo>
                    <a:pt x="23" y="0"/>
                    <a:pt x="29" y="7"/>
                    <a:pt x="29" y="15"/>
                  </a:cubicBezTo>
                  <a:close/>
                  <a:moveTo>
                    <a:pt x="29" y="15"/>
                  </a:moveTo>
                  <a:cubicBezTo>
                    <a:pt x="29" y="15"/>
                    <a:pt x="29" y="15"/>
                    <a:pt x="29" y="15"/>
                  </a:cubicBezTo>
                </a:path>
              </a:pathLst>
            </a:custGeom>
            <a:grp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1044" name="Freeform 20"/>
            <p:cNvSpPr>
              <a:spLocks noEditPoints="1"/>
            </p:cNvSpPr>
            <p:nvPr/>
          </p:nvSpPr>
          <p:spPr bwMode="auto">
            <a:xfrm>
              <a:off x="6705600" y="2122488"/>
              <a:ext cx="455613" cy="266700"/>
            </a:xfrm>
            <a:custGeom>
              <a:avLst/>
              <a:gdLst/>
              <a:ahLst/>
              <a:cxnLst>
                <a:cxn ang="0">
                  <a:pos x="79" y="29"/>
                </a:cxn>
                <a:cxn ang="0">
                  <a:pos x="59" y="48"/>
                </a:cxn>
                <a:cxn ang="0">
                  <a:pos x="25" y="0"/>
                </a:cxn>
                <a:cxn ang="0">
                  <a:pos x="0" y="69"/>
                </a:cxn>
                <a:cxn ang="0">
                  <a:pos x="119" y="69"/>
                </a:cxn>
                <a:cxn ang="0">
                  <a:pos x="79" y="29"/>
                </a:cxn>
                <a:cxn ang="0">
                  <a:pos x="79" y="29"/>
                </a:cxn>
                <a:cxn ang="0">
                  <a:pos x="79" y="29"/>
                </a:cxn>
              </a:cxnLst>
              <a:rect l="0" t="0" r="r" b="b"/>
              <a:pathLst>
                <a:path w="119" h="69">
                  <a:moveTo>
                    <a:pt x="79" y="29"/>
                  </a:moveTo>
                  <a:cubicBezTo>
                    <a:pt x="70" y="29"/>
                    <a:pt x="71" y="48"/>
                    <a:pt x="59" y="48"/>
                  </a:cubicBezTo>
                  <a:cubicBezTo>
                    <a:pt x="47" y="48"/>
                    <a:pt x="40" y="0"/>
                    <a:pt x="25" y="0"/>
                  </a:cubicBezTo>
                  <a:cubicBezTo>
                    <a:pt x="10" y="0"/>
                    <a:pt x="0" y="69"/>
                    <a:pt x="0" y="69"/>
                  </a:cubicBezTo>
                  <a:cubicBezTo>
                    <a:pt x="119" y="69"/>
                    <a:pt x="119" y="69"/>
                    <a:pt x="119" y="69"/>
                  </a:cubicBezTo>
                  <a:cubicBezTo>
                    <a:pt x="119" y="69"/>
                    <a:pt x="88" y="29"/>
                    <a:pt x="79" y="29"/>
                  </a:cubicBezTo>
                  <a:close/>
                  <a:moveTo>
                    <a:pt x="79" y="29"/>
                  </a:moveTo>
                  <a:cubicBezTo>
                    <a:pt x="79" y="29"/>
                    <a:pt x="79" y="29"/>
                    <a:pt x="79" y="29"/>
                  </a:cubicBezTo>
                </a:path>
              </a:pathLst>
            </a:custGeom>
            <a:grp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grpSp>
      <p:sp>
        <p:nvSpPr>
          <p:cNvPr id="1048" name="Freeform 24"/>
          <p:cNvSpPr>
            <a:spLocks noEditPoints="1"/>
          </p:cNvSpPr>
          <p:nvPr/>
        </p:nvSpPr>
        <p:spPr bwMode="auto">
          <a:xfrm>
            <a:off x="4557655" y="3745960"/>
            <a:ext cx="417974" cy="397376"/>
          </a:xfrm>
          <a:custGeom>
            <a:avLst/>
            <a:gdLst/>
            <a:ahLst/>
            <a:cxnLst>
              <a:cxn ang="0">
                <a:pos x="791" y="27"/>
              </a:cxn>
              <a:cxn ang="0">
                <a:pos x="734" y="0"/>
              </a:cxn>
              <a:cxn ang="0">
                <a:pos x="98" y="27"/>
              </a:cxn>
              <a:cxn ang="0">
                <a:pos x="41" y="0"/>
              </a:cxn>
              <a:cxn ang="0">
                <a:pos x="0" y="791"/>
              </a:cxn>
              <a:cxn ang="0">
                <a:pos x="41" y="765"/>
              </a:cxn>
              <a:cxn ang="0">
                <a:pos x="98" y="791"/>
              </a:cxn>
              <a:cxn ang="0">
                <a:pos x="734" y="765"/>
              </a:cxn>
              <a:cxn ang="0">
                <a:pos x="791" y="791"/>
              </a:cxn>
              <a:cxn ang="0">
                <a:pos x="832" y="0"/>
              </a:cxn>
              <a:cxn ang="0">
                <a:pos x="98" y="679"/>
              </a:cxn>
              <a:cxn ang="0">
                <a:pos x="41" y="634"/>
              </a:cxn>
              <a:cxn ang="0">
                <a:pos x="98" y="679"/>
              </a:cxn>
              <a:cxn ang="0">
                <a:pos x="41" y="551"/>
              </a:cxn>
              <a:cxn ang="0">
                <a:pos x="98" y="503"/>
              </a:cxn>
              <a:cxn ang="0">
                <a:pos x="98" y="420"/>
              </a:cxn>
              <a:cxn ang="0">
                <a:pos x="41" y="372"/>
              </a:cxn>
              <a:cxn ang="0">
                <a:pos x="98" y="420"/>
              </a:cxn>
              <a:cxn ang="0">
                <a:pos x="41" y="289"/>
              </a:cxn>
              <a:cxn ang="0">
                <a:pos x="98" y="241"/>
              </a:cxn>
              <a:cxn ang="0">
                <a:pos x="98" y="158"/>
              </a:cxn>
              <a:cxn ang="0">
                <a:pos x="41" y="112"/>
              </a:cxn>
              <a:cxn ang="0">
                <a:pos x="98" y="158"/>
              </a:cxn>
              <a:cxn ang="0">
                <a:pos x="158" y="782"/>
              </a:cxn>
              <a:cxn ang="0">
                <a:pos x="672" y="643"/>
              </a:cxn>
              <a:cxn ang="0">
                <a:pos x="672" y="574"/>
              </a:cxn>
              <a:cxn ang="0">
                <a:pos x="158" y="217"/>
              </a:cxn>
              <a:cxn ang="0">
                <a:pos x="672" y="574"/>
              </a:cxn>
              <a:cxn ang="0">
                <a:pos x="158" y="148"/>
              </a:cxn>
              <a:cxn ang="0">
                <a:pos x="672" y="10"/>
              </a:cxn>
              <a:cxn ang="0">
                <a:pos x="791" y="679"/>
              </a:cxn>
              <a:cxn ang="0">
                <a:pos x="734" y="634"/>
              </a:cxn>
              <a:cxn ang="0">
                <a:pos x="791" y="679"/>
              </a:cxn>
              <a:cxn ang="0">
                <a:pos x="734" y="551"/>
              </a:cxn>
              <a:cxn ang="0">
                <a:pos x="791" y="503"/>
              </a:cxn>
              <a:cxn ang="0">
                <a:pos x="791" y="420"/>
              </a:cxn>
              <a:cxn ang="0">
                <a:pos x="734" y="372"/>
              </a:cxn>
              <a:cxn ang="0">
                <a:pos x="791" y="420"/>
              </a:cxn>
              <a:cxn ang="0">
                <a:pos x="734" y="289"/>
              </a:cxn>
              <a:cxn ang="0">
                <a:pos x="791" y="241"/>
              </a:cxn>
              <a:cxn ang="0">
                <a:pos x="791" y="158"/>
              </a:cxn>
              <a:cxn ang="0">
                <a:pos x="734" y="112"/>
              </a:cxn>
              <a:cxn ang="0">
                <a:pos x="791" y="158"/>
              </a:cxn>
              <a:cxn ang="0">
                <a:pos x="791" y="158"/>
              </a:cxn>
            </a:cxnLst>
            <a:rect l="0" t="0" r="r" b="b"/>
            <a:pathLst>
              <a:path w="832" h="791">
                <a:moveTo>
                  <a:pt x="791" y="0"/>
                </a:moveTo>
                <a:lnTo>
                  <a:pt x="791" y="27"/>
                </a:lnTo>
                <a:lnTo>
                  <a:pt x="734" y="27"/>
                </a:lnTo>
                <a:lnTo>
                  <a:pt x="734" y="0"/>
                </a:lnTo>
                <a:lnTo>
                  <a:pt x="98" y="0"/>
                </a:lnTo>
                <a:lnTo>
                  <a:pt x="98" y="27"/>
                </a:lnTo>
                <a:lnTo>
                  <a:pt x="41" y="27"/>
                </a:lnTo>
                <a:lnTo>
                  <a:pt x="41" y="0"/>
                </a:lnTo>
                <a:lnTo>
                  <a:pt x="0" y="0"/>
                </a:lnTo>
                <a:lnTo>
                  <a:pt x="0" y="791"/>
                </a:lnTo>
                <a:lnTo>
                  <a:pt x="41" y="791"/>
                </a:lnTo>
                <a:lnTo>
                  <a:pt x="41" y="765"/>
                </a:lnTo>
                <a:lnTo>
                  <a:pt x="98" y="765"/>
                </a:lnTo>
                <a:lnTo>
                  <a:pt x="98" y="791"/>
                </a:lnTo>
                <a:lnTo>
                  <a:pt x="734" y="791"/>
                </a:lnTo>
                <a:lnTo>
                  <a:pt x="734" y="765"/>
                </a:lnTo>
                <a:lnTo>
                  <a:pt x="791" y="765"/>
                </a:lnTo>
                <a:lnTo>
                  <a:pt x="791" y="791"/>
                </a:lnTo>
                <a:lnTo>
                  <a:pt x="832" y="791"/>
                </a:lnTo>
                <a:lnTo>
                  <a:pt x="832" y="0"/>
                </a:lnTo>
                <a:lnTo>
                  <a:pt x="791" y="0"/>
                </a:lnTo>
                <a:close/>
                <a:moveTo>
                  <a:pt x="98" y="679"/>
                </a:moveTo>
                <a:lnTo>
                  <a:pt x="41" y="679"/>
                </a:lnTo>
                <a:lnTo>
                  <a:pt x="41" y="634"/>
                </a:lnTo>
                <a:lnTo>
                  <a:pt x="98" y="634"/>
                </a:lnTo>
                <a:lnTo>
                  <a:pt x="98" y="679"/>
                </a:lnTo>
                <a:close/>
                <a:moveTo>
                  <a:pt x="98" y="551"/>
                </a:moveTo>
                <a:lnTo>
                  <a:pt x="41" y="551"/>
                </a:lnTo>
                <a:lnTo>
                  <a:pt x="41" y="503"/>
                </a:lnTo>
                <a:lnTo>
                  <a:pt x="98" y="503"/>
                </a:lnTo>
                <a:lnTo>
                  <a:pt x="98" y="551"/>
                </a:lnTo>
                <a:close/>
                <a:moveTo>
                  <a:pt x="98" y="420"/>
                </a:moveTo>
                <a:lnTo>
                  <a:pt x="41" y="420"/>
                </a:lnTo>
                <a:lnTo>
                  <a:pt x="41" y="372"/>
                </a:lnTo>
                <a:lnTo>
                  <a:pt x="98" y="372"/>
                </a:lnTo>
                <a:lnTo>
                  <a:pt x="98" y="420"/>
                </a:lnTo>
                <a:close/>
                <a:moveTo>
                  <a:pt x="98" y="289"/>
                </a:moveTo>
                <a:lnTo>
                  <a:pt x="41" y="289"/>
                </a:lnTo>
                <a:lnTo>
                  <a:pt x="41" y="241"/>
                </a:lnTo>
                <a:lnTo>
                  <a:pt x="98" y="241"/>
                </a:lnTo>
                <a:lnTo>
                  <a:pt x="98" y="289"/>
                </a:lnTo>
                <a:close/>
                <a:moveTo>
                  <a:pt x="98" y="158"/>
                </a:moveTo>
                <a:lnTo>
                  <a:pt x="41" y="158"/>
                </a:lnTo>
                <a:lnTo>
                  <a:pt x="41" y="112"/>
                </a:lnTo>
                <a:lnTo>
                  <a:pt x="98" y="112"/>
                </a:lnTo>
                <a:lnTo>
                  <a:pt x="98" y="158"/>
                </a:lnTo>
                <a:close/>
                <a:moveTo>
                  <a:pt x="672" y="782"/>
                </a:moveTo>
                <a:lnTo>
                  <a:pt x="158" y="782"/>
                </a:lnTo>
                <a:lnTo>
                  <a:pt x="158" y="643"/>
                </a:lnTo>
                <a:lnTo>
                  <a:pt x="672" y="643"/>
                </a:lnTo>
                <a:lnTo>
                  <a:pt x="672" y="782"/>
                </a:lnTo>
                <a:close/>
                <a:moveTo>
                  <a:pt x="672" y="574"/>
                </a:moveTo>
                <a:lnTo>
                  <a:pt x="158" y="574"/>
                </a:lnTo>
                <a:lnTo>
                  <a:pt x="158" y="217"/>
                </a:lnTo>
                <a:lnTo>
                  <a:pt x="672" y="217"/>
                </a:lnTo>
                <a:lnTo>
                  <a:pt x="672" y="574"/>
                </a:lnTo>
                <a:close/>
                <a:moveTo>
                  <a:pt x="672" y="148"/>
                </a:moveTo>
                <a:lnTo>
                  <a:pt x="158" y="148"/>
                </a:lnTo>
                <a:lnTo>
                  <a:pt x="158" y="10"/>
                </a:lnTo>
                <a:lnTo>
                  <a:pt x="672" y="10"/>
                </a:lnTo>
                <a:lnTo>
                  <a:pt x="672" y="148"/>
                </a:lnTo>
                <a:close/>
                <a:moveTo>
                  <a:pt x="791" y="679"/>
                </a:moveTo>
                <a:lnTo>
                  <a:pt x="734" y="679"/>
                </a:lnTo>
                <a:lnTo>
                  <a:pt x="734" y="634"/>
                </a:lnTo>
                <a:lnTo>
                  <a:pt x="791" y="634"/>
                </a:lnTo>
                <a:lnTo>
                  <a:pt x="791" y="679"/>
                </a:lnTo>
                <a:close/>
                <a:moveTo>
                  <a:pt x="791" y="551"/>
                </a:moveTo>
                <a:lnTo>
                  <a:pt x="734" y="551"/>
                </a:lnTo>
                <a:lnTo>
                  <a:pt x="734" y="503"/>
                </a:lnTo>
                <a:lnTo>
                  <a:pt x="791" y="503"/>
                </a:lnTo>
                <a:lnTo>
                  <a:pt x="791" y="551"/>
                </a:lnTo>
                <a:close/>
                <a:moveTo>
                  <a:pt x="791" y="420"/>
                </a:moveTo>
                <a:lnTo>
                  <a:pt x="734" y="420"/>
                </a:lnTo>
                <a:lnTo>
                  <a:pt x="734" y="372"/>
                </a:lnTo>
                <a:lnTo>
                  <a:pt x="791" y="372"/>
                </a:lnTo>
                <a:lnTo>
                  <a:pt x="791" y="420"/>
                </a:lnTo>
                <a:close/>
                <a:moveTo>
                  <a:pt x="791" y="289"/>
                </a:moveTo>
                <a:lnTo>
                  <a:pt x="734" y="289"/>
                </a:lnTo>
                <a:lnTo>
                  <a:pt x="734" y="241"/>
                </a:lnTo>
                <a:lnTo>
                  <a:pt x="791" y="241"/>
                </a:lnTo>
                <a:lnTo>
                  <a:pt x="791" y="289"/>
                </a:lnTo>
                <a:close/>
                <a:moveTo>
                  <a:pt x="791" y="158"/>
                </a:moveTo>
                <a:lnTo>
                  <a:pt x="734" y="158"/>
                </a:lnTo>
                <a:lnTo>
                  <a:pt x="734" y="112"/>
                </a:lnTo>
                <a:lnTo>
                  <a:pt x="791" y="112"/>
                </a:lnTo>
                <a:lnTo>
                  <a:pt x="791" y="158"/>
                </a:lnTo>
                <a:close/>
                <a:moveTo>
                  <a:pt x="791" y="158"/>
                </a:moveTo>
                <a:lnTo>
                  <a:pt x="791" y="158"/>
                </a:lnTo>
                <a:close/>
              </a:path>
            </a:pathLst>
          </a:custGeom>
          <a:solidFill>
            <a:schemeClr val="accent6"/>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grpSp>
        <p:nvGrpSpPr>
          <p:cNvPr id="82" name="Group 81"/>
          <p:cNvGrpSpPr/>
          <p:nvPr/>
        </p:nvGrpSpPr>
        <p:grpSpPr>
          <a:xfrm>
            <a:off x="7263901" y="5057116"/>
            <a:ext cx="486515" cy="456728"/>
            <a:chOff x="504825" y="971550"/>
            <a:chExt cx="1089026" cy="1022350"/>
          </a:xfrm>
          <a:solidFill>
            <a:schemeClr val="accent4"/>
          </a:solidFill>
        </p:grpSpPr>
        <p:sp>
          <p:nvSpPr>
            <p:cNvPr id="1053" name="Freeform 29"/>
            <p:cNvSpPr>
              <a:spLocks noEditPoints="1"/>
            </p:cNvSpPr>
            <p:nvPr/>
          </p:nvSpPr>
          <p:spPr bwMode="auto">
            <a:xfrm>
              <a:off x="782638" y="971550"/>
              <a:ext cx="811213" cy="841375"/>
            </a:xfrm>
            <a:custGeom>
              <a:avLst/>
              <a:gdLst/>
              <a:ahLst/>
              <a:cxnLst>
                <a:cxn ang="0">
                  <a:pos x="0" y="0"/>
                </a:cxn>
                <a:cxn ang="0">
                  <a:pos x="0" y="382"/>
                </a:cxn>
                <a:cxn ang="0">
                  <a:pos x="286" y="382"/>
                </a:cxn>
                <a:cxn ang="0">
                  <a:pos x="420" y="530"/>
                </a:cxn>
                <a:cxn ang="0">
                  <a:pos x="420" y="382"/>
                </a:cxn>
                <a:cxn ang="0">
                  <a:pos x="511" y="382"/>
                </a:cxn>
                <a:cxn ang="0">
                  <a:pos x="511" y="0"/>
                </a:cxn>
                <a:cxn ang="0">
                  <a:pos x="0" y="0"/>
                </a:cxn>
                <a:cxn ang="0">
                  <a:pos x="0" y="0"/>
                </a:cxn>
                <a:cxn ang="0">
                  <a:pos x="0" y="0"/>
                </a:cxn>
              </a:cxnLst>
              <a:rect l="0" t="0" r="r" b="b"/>
              <a:pathLst>
                <a:path w="511" h="530">
                  <a:moveTo>
                    <a:pt x="0" y="0"/>
                  </a:moveTo>
                  <a:lnTo>
                    <a:pt x="0" y="382"/>
                  </a:lnTo>
                  <a:lnTo>
                    <a:pt x="286" y="382"/>
                  </a:lnTo>
                  <a:lnTo>
                    <a:pt x="420" y="530"/>
                  </a:lnTo>
                  <a:lnTo>
                    <a:pt x="420" y="382"/>
                  </a:lnTo>
                  <a:lnTo>
                    <a:pt x="511" y="382"/>
                  </a:lnTo>
                  <a:lnTo>
                    <a:pt x="511" y="0"/>
                  </a:lnTo>
                  <a:lnTo>
                    <a:pt x="0" y="0"/>
                  </a:lnTo>
                  <a:close/>
                  <a:moveTo>
                    <a:pt x="0" y="0"/>
                  </a:moveTo>
                  <a:lnTo>
                    <a:pt x="0" y="0"/>
                  </a:lnTo>
                  <a:close/>
                </a:path>
              </a:pathLst>
            </a:custGeom>
            <a:grp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1055" name="Freeform 31"/>
            <p:cNvSpPr>
              <a:spLocks noEditPoints="1"/>
            </p:cNvSpPr>
            <p:nvPr/>
          </p:nvSpPr>
          <p:spPr bwMode="auto">
            <a:xfrm>
              <a:off x="504825" y="1274763"/>
              <a:ext cx="695325" cy="719137"/>
            </a:xfrm>
            <a:custGeom>
              <a:avLst/>
              <a:gdLst/>
              <a:ahLst/>
              <a:cxnLst>
                <a:cxn ang="0">
                  <a:pos x="426" y="226"/>
                </a:cxn>
                <a:cxn ang="0">
                  <a:pos x="139" y="226"/>
                </a:cxn>
                <a:cxn ang="0">
                  <a:pos x="139" y="0"/>
                </a:cxn>
                <a:cxn ang="0">
                  <a:pos x="0" y="0"/>
                </a:cxn>
                <a:cxn ang="0">
                  <a:pos x="0" y="327"/>
                </a:cxn>
                <a:cxn ang="0">
                  <a:pos x="79" y="327"/>
                </a:cxn>
                <a:cxn ang="0">
                  <a:pos x="79" y="453"/>
                </a:cxn>
                <a:cxn ang="0">
                  <a:pos x="192" y="327"/>
                </a:cxn>
                <a:cxn ang="0">
                  <a:pos x="438" y="327"/>
                </a:cxn>
                <a:cxn ang="0">
                  <a:pos x="438" y="241"/>
                </a:cxn>
                <a:cxn ang="0">
                  <a:pos x="426" y="226"/>
                </a:cxn>
                <a:cxn ang="0">
                  <a:pos x="426" y="226"/>
                </a:cxn>
                <a:cxn ang="0">
                  <a:pos x="426" y="226"/>
                </a:cxn>
              </a:cxnLst>
              <a:rect l="0" t="0" r="r" b="b"/>
              <a:pathLst>
                <a:path w="438" h="453">
                  <a:moveTo>
                    <a:pt x="426" y="226"/>
                  </a:moveTo>
                  <a:lnTo>
                    <a:pt x="139" y="226"/>
                  </a:lnTo>
                  <a:lnTo>
                    <a:pt x="139" y="0"/>
                  </a:lnTo>
                  <a:lnTo>
                    <a:pt x="0" y="0"/>
                  </a:lnTo>
                  <a:lnTo>
                    <a:pt x="0" y="327"/>
                  </a:lnTo>
                  <a:lnTo>
                    <a:pt x="79" y="327"/>
                  </a:lnTo>
                  <a:lnTo>
                    <a:pt x="79" y="453"/>
                  </a:lnTo>
                  <a:lnTo>
                    <a:pt x="192" y="327"/>
                  </a:lnTo>
                  <a:lnTo>
                    <a:pt x="438" y="327"/>
                  </a:lnTo>
                  <a:lnTo>
                    <a:pt x="438" y="241"/>
                  </a:lnTo>
                  <a:lnTo>
                    <a:pt x="426" y="226"/>
                  </a:lnTo>
                  <a:close/>
                  <a:moveTo>
                    <a:pt x="426" y="226"/>
                  </a:moveTo>
                  <a:lnTo>
                    <a:pt x="426" y="226"/>
                  </a:lnTo>
                  <a:close/>
                </a:path>
              </a:pathLst>
            </a:custGeom>
            <a:grp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grpSp>
      <p:grpSp>
        <p:nvGrpSpPr>
          <p:cNvPr id="91" name="Group 90"/>
          <p:cNvGrpSpPr/>
          <p:nvPr/>
        </p:nvGrpSpPr>
        <p:grpSpPr>
          <a:xfrm>
            <a:off x="5221610" y="4993538"/>
            <a:ext cx="312466" cy="535213"/>
            <a:chOff x="1668463" y="3354388"/>
            <a:chExt cx="641350" cy="1098550"/>
          </a:xfrm>
          <a:solidFill>
            <a:schemeClr val="accent5"/>
          </a:solidFill>
        </p:grpSpPr>
        <p:sp>
          <p:nvSpPr>
            <p:cNvPr id="1060" name="Freeform 36"/>
            <p:cNvSpPr>
              <a:spLocks noEditPoints="1"/>
            </p:cNvSpPr>
            <p:nvPr/>
          </p:nvSpPr>
          <p:spPr bwMode="auto">
            <a:xfrm>
              <a:off x="1752600" y="3438526"/>
              <a:ext cx="473075" cy="768350"/>
            </a:xfrm>
            <a:custGeom>
              <a:avLst/>
              <a:gdLst/>
              <a:ahLst/>
              <a:cxnLst>
                <a:cxn ang="0">
                  <a:pos x="13" y="197"/>
                </a:cxn>
                <a:cxn ang="0">
                  <a:pos x="27" y="191"/>
                </a:cxn>
                <a:cxn ang="0">
                  <a:pos x="29" y="189"/>
                </a:cxn>
                <a:cxn ang="0">
                  <a:pos x="32" y="181"/>
                </a:cxn>
                <a:cxn ang="0">
                  <a:pos x="36" y="176"/>
                </a:cxn>
                <a:cxn ang="0">
                  <a:pos x="37" y="174"/>
                </a:cxn>
                <a:cxn ang="0">
                  <a:pos x="39" y="162"/>
                </a:cxn>
                <a:cxn ang="0">
                  <a:pos x="38" y="160"/>
                </a:cxn>
                <a:cxn ang="0">
                  <a:pos x="31" y="146"/>
                </a:cxn>
                <a:cxn ang="0">
                  <a:pos x="29" y="138"/>
                </a:cxn>
                <a:cxn ang="0">
                  <a:pos x="26" y="127"/>
                </a:cxn>
                <a:cxn ang="0">
                  <a:pos x="26" y="124"/>
                </a:cxn>
                <a:cxn ang="0">
                  <a:pos x="28" y="119"/>
                </a:cxn>
                <a:cxn ang="0">
                  <a:pos x="29" y="117"/>
                </a:cxn>
                <a:cxn ang="0">
                  <a:pos x="29" y="100"/>
                </a:cxn>
                <a:cxn ang="0">
                  <a:pos x="29" y="89"/>
                </a:cxn>
                <a:cxn ang="0">
                  <a:pos x="38" y="74"/>
                </a:cxn>
                <a:cxn ang="0">
                  <a:pos x="63" y="63"/>
                </a:cxn>
                <a:cxn ang="0">
                  <a:pos x="77" y="61"/>
                </a:cxn>
                <a:cxn ang="0">
                  <a:pos x="81" y="61"/>
                </a:cxn>
                <a:cxn ang="0">
                  <a:pos x="81" y="62"/>
                </a:cxn>
                <a:cxn ang="0">
                  <a:pos x="78" y="64"/>
                </a:cxn>
                <a:cxn ang="0">
                  <a:pos x="79" y="69"/>
                </a:cxn>
                <a:cxn ang="0">
                  <a:pos x="91" y="80"/>
                </a:cxn>
                <a:cxn ang="0">
                  <a:pos x="96" y="92"/>
                </a:cxn>
                <a:cxn ang="0">
                  <a:pos x="96" y="117"/>
                </a:cxn>
                <a:cxn ang="0">
                  <a:pos x="98" y="121"/>
                </a:cxn>
                <a:cxn ang="0">
                  <a:pos x="99" y="122"/>
                </a:cxn>
                <a:cxn ang="0">
                  <a:pos x="98" y="135"/>
                </a:cxn>
                <a:cxn ang="0">
                  <a:pos x="98" y="136"/>
                </a:cxn>
                <a:cxn ang="0">
                  <a:pos x="91" y="154"/>
                </a:cxn>
                <a:cxn ang="0">
                  <a:pos x="90" y="155"/>
                </a:cxn>
                <a:cxn ang="0">
                  <a:pos x="87" y="174"/>
                </a:cxn>
                <a:cxn ang="0">
                  <a:pos x="88" y="176"/>
                </a:cxn>
                <a:cxn ang="0">
                  <a:pos x="91" y="181"/>
                </a:cxn>
                <a:cxn ang="0">
                  <a:pos x="94" y="190"/>
                </a:cxn>
                <a:cxn ang="0">
                  <a:pos x="97" y="192"/>
                </a:cxn>
                <a:cxn ang="0">
                  <a:pos x="124" y="203"/>
                </a:cxn>
                <a:cxn ang="0">
                  <a:pos x="124" y="0"/>
                </a:cxn>
                <a:cxn ang="0">
                  <a:pos x="0" y="0"/>
                </a:cxn>
                <a:cxn ang="0">
                  <a:pos x="0" y="203"/>
                </a:cxn>
                <a:cxn ang="0">
                  <a:pos x="13" y="197"/>
                </a:cxn>
                <a:cxn ang="0">
                  <a:pos x="13" y="197"/>
                </a:cxn>
                <a:cxn ang="0">
                  <a:pos x="13" y="197"/>
                </a:cxn>
              </a:cxnLst>
              <a:rect l="0" t="0" r="r" b="b"/>
              <a:pathLst>
                <a:path w="124" h="203">
                  <a:moveTo>
                    <a:pt x="13" y="197"/>
                  </a:moveTo>
                  <a:cubicBezTo>
                    <a:pt x="17" y="195"/>
                    <a:pt x="22" y="194"/>
                    <a:pt x="27" y="191"/>
                  </a:cubicBezTo>
                  <a:cubicBezTo>
                    <a:pt x="28" y="191"/>
                    <a:pt x="29" y="190"/>
                    <a:pt x="29" y="189"/>
                  </a:cubicBezTo>
                  <a:cubicBezTo>
                    <a:pt x="30" y="187"/>
                    <a:pt x="31" y="184"/>
                    <a:pt x="32" y="181"/>
                  </a:cubicBezTo>
                  <a:cubicBezTo>
                    <a:pt x="33" y="179"/>
                    <a:pt x="33" y="177"/>
                    <a:pt x="36" y="176"/>
                  </a:cubicBezTo>
                  <a:cubicBezTo>
                    <a:pt x="36" y="176"/>
                    <a:pt x="37" y="175"/>
                    <a:pt x="37" y="174"/>
                  </a:cubicBezTo>
                  <a:cubicBezTo>
                    <a:pt x="38" y="170"/>
                    <a:pt x="38" y="166"/>
                    <a:pt x="39" y="162"/>
                  </a:cubicBezTo>
                  <a:cubicBezTo>
                    <a:pt x="39" y="161"/>
                    <a:pt x="38" y="160"/>
                    <a:pt x="38" y="160"/>
                  </a:cubicBezTo>
                  <a:cubicBezTo>
                    <a:pt x="34" y="156"/>
                    <a:pt x="32" y="151"/>
                    <a:pt x="31" y="146"/>
                  </a:cubicBezTo>
                  <a:cubicBezTo>
                    <a:pt x="31" y="143"/>
                    <a:pt x="29" y="141"/>
                    <a:pt x="29" y="138"/>
                  </a:cubicBezTo>
                  <a:cubicBezTo>
                    <a:pt x="28" y="135"/>
                    <a:pt x="27" y="131"/>
                    <a:pt x="26" y="127"/>
                  </a:cubicBezTo>
                  <a:cubicBezTo>
                    <a:pt x="26" y="126"/>
                    <a:pt x="26" y="125"/>
                    <a:pt x="26" y="124"/>
                  </a:cubicBezTo>
                  <a:cubicBezTo>
                    <a:pt x="25" y="122"/>
                    <a:pt x="25" y="120"/>
                    <a:pt x="28" y="119"/>
                  </a:cubicBezTo>
                  <a:cubicBezTo>
                    <a:pt x="28" y="119"/>
                    <a:pt x="29" y="118"/>
                    <a:pt x="29" y="117"/>
                  </a:cubicBezTo>
                  <a:cubicBezTo>
                    <a:pt x="29" y="111"/>
                    <a:pt x="29" y="105"/>
                    <a:pt x="29" y="100"/>
                  </a:cubicBezTo>
                  <a:cubicBezTo>
                    <a:pt x="29" y="96"/>
                    <a:pt x="29" y="93"/>
                    <a:pt x="29" y="89"/>
                  </a:cubicBezTo>
                  <a:cubicBezTo>
                    <a:pt x="30" y="83"/>
                    <a:pt x="34" y="78"/>
                    <a:pt x="38" y="74"/>
                  </a:cubicBezTo>
                  <a:cubicBezTo>
                    <a:pt x="46" y="68"/>
                    <a:pt x="54" y="65"/>
                    <a:pt x="63" y="63"/>
                  </a:cubicBezTo>
                  <a:cubicBezTo>
                    <a:pt x="68" y="62"/>
                    <a:pt x="72" y="62"/>
                    <a:pt x="77" y="61"/>
                  </a:cubicBezTo>
                  <a:cubicBezTo>
                    <a:pt x="78" y="61"/>
                    <a:pt x="79" y="61"/>
                    <a:pt x="81" y="61"/>
                  </a:cubicBezTo>
                  <a:cubicBezTo>
                    <a:pt x="81" y="61"/>
                    <a:pt x="81" y="61"/>
                    <a:pt x="81" y="62"/>
                  </a:cubicBezTo>
                  <a:cubicBezTo>
                    <a:pt x="80" y="62"/>
                    <a:pt x="79" y="63"/>
                    <a:pt x="78" y="64"/>
                  </a:cubicBezTo>
                  <a:cubicBezTo>
                    <a:pt x="77" y="66"/>
                    <a:pt x="77" y="67"/>
                    <a:pt x="79" y="69"/>
                  </a:cubicBezTo>
                  <a:cubicBezTo>
                    <a:pt x="83" y="72"/>
                    <a:pt x="87" y="76"/>
                    <a:pt x="91" y="80"/>
                  </a:cubicBezTo>
                  <a:cubicBezTo>
                    <a:pt x="95" y="83"/>
                    <a:pt x="96" y="87"/>
                    <a:pt x="96" y="92"/>
                  </a:cubicBezTo>
                  <a:cubicBezTo>
                    <a:pt x="96" y="100"/>
                    <a:pt x="96" y="109"/>
                    <a:pt x="96" y="117"/>
                  </a:cubicBezTo>
                  <a:cubicBezTo>
                    <a:pt x="96" y="118"/>
                    <a:pt x="96" y="120"/>
                    <a:pt x="98" y="121"/>
                  </a:cubicBezTo>
                  <a:cubicBezTo>
                    <a:pt x="99" y="121"/>
                    <a:pt x="99" y="122"/>
                    <a:pt x="99" y="122"/>
                  </a:cubicBezTo>
                  <a:cubicBezTo>
                    <a:pt x="99" y="127"/>
                    <a:pt x="98" y="131"/>
                    <a:pt x="98" y="135"/>
                  </a:cubicBezTo>
                  <a:cubicBezTo>
                    <a:pt x="98" y="135"/>
                    <a:pt x="98" y="135"/>
                    <a:pt x="98" y="136"/>
                  </a:cubicBezTo>
                  <a:cubicBezTo>
                    <a:pt x="94" y="141"/>
                    <a:pt x="93" y="148"/>
                    <a:pt x="91" y="154"/>
                  </a:cubicBezTo>
                  <a:cubicBezTo>
                    <a:pt x="91" y="154"/>
                    <a:pt x="91" y="154"/>
                    <a:pt x="90" y="155"/>
                  </a:cubicBezTo>
                  <a:cubicBezTo>
                    <a:pt x="85" y="160"/>
                    <a:pt x="87" y="168"/>
                    <a:pt x="87" y="174"/>
                  </a:cubicBezTo>
                  <a:cubicBezTo>
                    <a:pt x="87" y="175"/>
                    <a:pt x="87" y="176"/>
                    <a:pt x="88" y="176"/>
                  </a:cubicBezTo>
                  <a:cubicBezTo>
                    <a:pt x="90" y="177"/>
                    <a:pt x="91" y="179"/>
                    <a:pt x="91" y="181"/>
                  </a:cubicBezTo>
                  <a:cubicBezTo>
                    <a:pt x="92" y="184"/>
                    <a:pt x="93" y="187"/>
                    <a:pt x="94" y="190"/>
                  </a:cubicBezTo>
                  <a:cubicBezTo>
                    <a:pt x="95" y="191"/>
                    <a:pt x="96" y="191"/>
                    <a:pt x="97" y="192"/>
                  </a:cubicBezTo>
                  <a:cubicBezTo>
                    <a:pt x="106" y="195"/>
                    <a:pt x="115" y="199"/>
                    <a:pt x="124" y="203"/>
                  </a:cubicBezTo>
                  <a:cubicBezTo>
                    <a:pt x="124" y="0"/>
                    <a:pt x="124" y="0"/>
                    <a:pt x="124" y="0"/>
                  </a:cubicBezTo>
                  <a:cubicBezTo>
                    <a:pt x="0" y="0"/>
                    <a:pt x="0" y="0"/>
                    <a:pt x="0" y="0"/>
                  </a:cubicBezTo>
                  <a:cubicBezTo>
                    <a:pt x="0" y="203"/>
                    <a:pt x="0" y="203"/>
                    <a:pt x="0" y="203"/>
                  </a:cubicBezTo>
                  <a:cubicBezTo>
                    <a:pt x="4" y="201"/>
                    <a:pt x="8" y="199"/>
                    <a:pt x="13" y="197"/>
                  </a:cubicBezTo>
                  <a:close/>
                  <a:moveTo>
                    <a:pt x="13" y="197"/>
                  </a:moveTo>
                  <a:cubicBezTo>
                    <a:pt x="13" y="197"/>
                    <a:pt x="13" y="197"/>
                    <a:pt x="13" y="197"/>
                  </a:cubicBezTo>
                </a:path>
              </a:pathLst>
            </a:custGeom>
            <a:grp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1061" name="Freeform 37"/>
            <p:cNvSpPr>
              <a:spLocks noEditPoints="1"/>
            </p:cNvSpPr>
            <p:nvPr/>
          </p:nvSpPr>
          <p:spPr bwMode="auto">
            <a:xfrm>
              <a:off x="1668463" y="3354388"/>
              <a:ext cx="641350" cy="1098550"/>
            </a:xfrm>
            <a:custGeom>
              <a:avLst/>
              <a:gdLst/>
              <a:ahLst/>
              <a:cxnLst>
                <a:cxn ang="0">
                  <a:pos x="149" y="0"/>
                </a:cxn>
                <a:cxn ang="0">
                  <a:pos x="20" y="0"/>
                </a:cxn>
                <a:cxn ang="0">
                  <a:pos x="0" y="20"/>
                </a:cxn>
                <a:cxn ang="0">
                  <a:pos x="0" y="270"/>
                </a:cxn>
                <a:cxn ang="0">
                  <a:pos x="20" y="290"/>
                </a:cxn>
                <a:cxn ang="0">
                  <a:pos x="149" y="290"/>
                </a:cxn>
                <a:cxn ang="0">
                  <a:pos x="168" y="270"/>
                </a:cxn>
                <a:cxn ang="0">
                  <a:pos x="168" y="20"/>
                </a:cxn>
                <a:cxn ang="0">
                  <a:pos x="149" y="0"/>
                </a:cxn>
                <a:cxn ang="0">
                  <a:pos x="55" y="276"/>
                </a:cxn>
                <a:cxn ang="0">
                  <a:pos x="39" y="276"/>
                </a:cxn>
                <a:cxn ang="0">
                  <a:pos x="33" y="270"/>
                </a:cxn>
                <a:cxn ang="0">
                  <a:pos x="39" y="265"/>
                </a:cxn>
                <a:cxn ang="0">
                  <a:pos x="55" y="265"/>
                </a:cxn>
                <a:cxn ang="0">
                  <a:pos x="61" y="270"/>
                </a:cxn>
                <a:cxn ang="0">
                  <a:pos x="55" y="276"/>
                </a:cxn>
                <a:cxn ang="0">
                  <a:pos x="84" y="280"/>
                </a:cxn>
                <a:cxn ang="0">
                  <a:pos x="74" y="270"/>
                </a:cxn>
                <a:cxn ang="0">
                  <a:pos x="84" y="261"/>
                </a:cxn>
                <a:cxn ang="0">
                  <a:pos x="94" y="270"/>
                </a:cxn>
                <a:cxn ang="0">
                  <a:pos x="84" y="280"/>
                </a:cxn>
                <a:cxn ang="0">
                  <a:pos x="129" y="276"/>
                </a:cxn>
                <a:cxn ang="0">
                  <a:pos x="113" y="276"/>
                </a:cxn>
                <a:cxn ang="0">
                  <a:pos x="107" y="270"/>
                </a:cxn>
                <a:cxn ang="0">
                  <a:pos x="113" y="265"/>
                </a:cxn>
                <a:cxn ang="0">
                  <a:pos x="129" y="265"/>
                </a:cxn>
                <a:cxn ang="0">
                  <a:pos x="135" y="270"/>
                </a:cxn>
                <a:cxn ang="0">
                  <a:pos x="129" y="276"/>
                </a:cxn>
                <a:cxn ang="0">
                  <a:pos x="155" y="254"/>
                </a:cxn>
                <a:cxn ang="0">
                  <a:pos x="14" y="254"/>
                </a:cxn>
                <a:cxn ang="0">
                  <a:pos x="14" y="13"/>
                </a:cxn>
                <a:cxn ang="0">
                  <a:pos x="155" y="13"/>
                </a:cxn>
                <a:cxn ang="0">
                  <a:pos x="155" y="254"/>
                </a:cxn>
                <a:cxn ang="0">
                  <a:pos x="155" y="254"/>
                </a:cxn>
                <a:cxn ang="0">
                  <a:pos x="155" y="254"/>
                </a:cxn>
              </a:cxnLst>
              <a:rect l="0" t="0" r="r" b="b"/>
              <a:pathLst>
                <a:path w="168" h="290">
                  <a:moveTo>
                    <a:pt x="149" y="0"/>
                  </a:moveTo>
                  <a:cubicBezTo>
                    <a:pt x="20" y="0"/>
                    <a:pt x="20" y="0"/>
                    <a:pt x="20" y="0"/>
                  </a:cubicBezTo>
                  <a:cubicBezTo>
                    <a:pt x="9" y="0"/>
                    <a:pt x="0" y="9"/>
                    <a:pt x="0" y="20"/>
                  </a:cubicBezTo>
                  <a:cubicBezTo>
                    <a:pt x="0" y="270"/>
                    <a:pt x="0" y="270"/>
                    <a:pt x="0" y="270"/>
                  </a:cubicBezTo>
                  <a:cubicBezTo>
                    <a:pt x="0" y="281"/>
                    <a:pt x="9" y="290"/>
                    <a:pt x="20" y="290"/>
                  </a:cubicBezTo>
                  <a:cubicBezTo>
                    <a:pt x="149" y="290"/>
                    <a:pt x="149" y="290"/>
                    <a:pt x="149" y="290"/>
                  </a:cubicBezTo>
                  <a:cubicBezTo>
                    <a:pt x="159" y="290"/>
                    <a:pt x="168" y="281"/>
                    <a:pt x="168" y="270"/>
                  </a:cubicBezTo>
                  <a:cubicBezTo>
                    <a:pt x="168" y="20"/>
                    <a:pt x="168" y="20"/>
                    <a:pt x="168" y="20"/>
                  </a:cubicBezTo>
                  <a:cubicBezTo>
                    <a:pt x="168" y="9"/>
                    <a:pt x="159" y="0"/>
                    <a:pt x="149" y="0"/>
                  </a:cubicBezTo>
                  <a:close/>
                  <a:moveTo>
                    <a:pt x="55" y="276"/>
                  </a:moveTo>
                  <a:cubicBezTo>
                    <a:pt x="39" y="276"/>
                    <a:pt x="39" y="276"/>
                    <a:pt x="39" y="276"/>
                  </a:cubicBezTo>
                  <a:cubicBezTo>
                    <a:pt x="36" y="276"/>
                    <a:pt x="33" y="273"/>
                    <a:pt x="33" y="270"/>
                  </a:cubicBezTo>
                  <a:cubicBezTo>
                    <a:pt x="33" y="267"/>
                    <a:pt x="36" y="265"/>
                    <a:pt x="39" y="265"/>
                  </a:cubicBezTo>
                  <a:cubicBezTo>
                    <a:pt x="55" y="265"/>
                    <a:pt x="55" y="265"/>
                    <a:pt x="55" y="265"/>
                  </a:cubicBezTo>
                  <a:cubicBezTo>
                    <a:pt x="58" y="265"/>
                    <a:pt x="61" y="267"/>
                    <a:pt x="61" y="270"/>
                  </a:cubicBezTo>
                  <a:cubicBezTo>
                    <a:pt x="61" y="273"/>
                    <a:pt x="58" y="276"/>
                    <a:pt x="55" y="276"/>
                  </a:cubicBezTo>
                  <a:close/>
                  <a:moveTo>
                    <a:pt x="84" y="280"/>
                  </a:moveTo>
                  <a:cubicBezTo>
                    <a:pt x="79" y="280"/>
                    <a:pt x="74" y="276"/>
                    <a:pt x="74" y="270"/>
                  </a:cubicBezTo>
                  <a:cubicBezTo>
                    <a:pt x="74" y="265"/>
                    <a:pt x="79" y="261"/>
                    <a:pt x="84" y="261"/>
                  </a:cubicBezTo>
                  <a:cubicBezTo>
                    <a:pt x="90" y="261"/>
                    <a:pt x="94" y="265"/>
                    <a:pt x="94" y="270"/>
                  </a:cubicBezTo>
                  <a:cubicBezTo>
                    <a:pt x="94" y="276"/>
                    <a:pt x="90" y="280"/>
                    <a:pt x="84" y="280"/>
                  </a:cubicBezTo>
                  <a:close/>
                  <a:moveTo>
                    <a:pt x="129" y="276"/>
                  </a:moveTo>
                  <a:cubicBezTo>
                    <a:pt x="113" y="276"/>
                    <a:pt x="113" y="276"/>
                    <a:pt x="113" y="276"/>
                  </a:cubicBezTo>
                  <a:cubicBezTo>
                    <a:pt x="110" y="276"/>
                    <a:pt x="107" y="273"/>
                    <a:pt x="107" y="270"/>
                  </a:cubicBezTo>
                  <a:cubicBezTo>
                    <a:pt x="107" y="267"/>
                    <a:pt x="110" y="265"/>
                    <a:pt x="113" y="265"/>
                  </a:cubicBezTo>
                  <a:cubicBezTo>
                    <a:pt x="129" y="265"/>
                    <a:pt x="129" y="265"/>
                    <a:pt x="129" y="265"/>
                  </a:cubicBezTo>
                  <a:cubicBezTo>
                    <a:pt x="132" y="265"/>
                    <a:pt x="135" y="267"/>
                    <a:pt x="135" y="270"/>
                  </a:cubicBezTo>
                  <a:cubicBezTo>
                    <a:pt x="135" y="273"/>
                    <a:pt x="132" y="276"/>
                    <a:pt x="129" y="276"/>
                  </a:cubicBezTo>
                  <a:close/>
                  <a:moveTo>
                    <a:pt x="155" y="254"/>
                  </a:moveTo>
                  <a:cubicBezTo>
                    <a:pt x="14" y="254"/>
                    <a:pt x="14" y="254"/>
                    <a:pt x="14" y="254"/>
                  </a:cubicBezTo>
                  <a:cubicBezTo>
                    <a:pt x="14" y="13"/>
                    <a:pt x="14" y="13"/>
                    <a:pt x="14" y="13"/>
                  </a:cubicBezTo>
                  <a:cubicBezTo>
                    <a:pt x="155" y="13"/>
                    <a:pt x="155" y="13"/>
                    <a:pt x="155" y="13"/>
                  </a:cubicBezTo>
                  <a:lnTo>
                    <a:pt x="155" y="254"/>
                  </a:lnTo>
                  <a:close/>
                  <a:moveTo>
                    <a:pt x="155" y="254"/>
                  </a:moveTo>
                  <a:cubicBezTo>
                    <a:pt x="155" y="254"/>
                    <a:pt x="155" y="254"/>
                    <a:pt x="155" y="254"/>
                  </a:cubicBezTo>
                </a:path>
              </a:pathLst>
            </a:custGeom>
            <a:grp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grpSp>
      <p:sp>
        <p:nvSpPr>
          <p:cNvPr id="36" name="Text Placeholder 3"/>
          <p:cNvSpPr txBox="1">
            <a:spLocks/>
          </p:cNvSpPr>
          <p:nvPr/>
        </p:nvSpPr>
        <p:spPr>
          <a:xfrm>
            <a:off x="2036887" y="2345280"/>
            <a:ext cx="2685633" cy="52104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37" name="Text Placeholder 3"/>
          <p:cNvSpPr txBox="1">
            <a:spLocks/>
          </p:cNvSpPr>
          <p:nvPr/>
        </p:nvSpPr>
        <p:spPr>
          <a:xfrm>
            <a:off x="8180109" y="2345280"/>
            <a:ext cx="2685633" cy="52104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38" name="Text Placeholder 3"/>
          <p:cNvSpPr txBox="1">
            <a:spLocks/>
          </p:cNvSpPr>
          <p:nvPr/>
        </p:nvSpPr>
        <p:spPr>
          <a:xfrm>
            <a:off x="8836932" y="3658925"/>
            <a:ext cx="2685633" cy="52104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39" name="Text Placeholder 3"/>
          <p:cNvSpPr txBox="1">
            <a:spLocks/>
          </p:cNvSpPr>
          <p:nvPr/>
        </p:nvSpPr>
        <p:spPr>
          <a:xfrm>
            <a:off x="8192988" y="4985449"/>
            <a:ext cx="2685633" cy="52104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40" name="Text Placeholder 3"/>
          <p:cNvSpPr txBox="1">
            <a:spLocks/>
          </p:cNvSpPr>
          <p:nvPr/>
        </p:nvSpPr>
        <p:spPr>
          <a:xfrm>
            <a:off x="2011128" y="5075601"/>
            <a:ext cx="2685633" cy="52104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41" name="Text Placeholder 3"/>
          <p:cNvSpPr txBox="1">
            <a:spLocks/>
          </p:cNvSpPr>
          <p:nvPr/>
        </p:nvSpPr>
        <p:spPr>
          <a:xfrm>
            <a:off x="1380064" y="3684683"/>
            <a:ext cx="2685633" cy="52104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42" name="矩形-5"/>
          <p:cNvSpPr/>
          <p:nvPr/>
        </p:nvSpPr>
        <p:spPr>
          <a:xfrm>
            <a:off x="596900" y="231949"/>
            <a:ext cx="3108543" cy="584775"/>
          </a:xfrm>
          <a:prstGeom prst="rect">
            <a:avLst/>
          </a:prstGeom>
        </p:spPr>
        <p:txBody>
          <a:bodyPr wrap="none">
            <a:spAutoFit/>
          </a:bodyPr>
          <a:lstStyle/>
          <a:p>
            <a:pPr>
              <a:buNone/>
            </a:pPr>
            <a:r>
              <a:rPr lang="zh-CN" altLang="en-US" sz="3200" spc="600" dirty="0" smtClean="0">
                <a:latin typeface="Arial"/>
                <a:ea typeface="微软雅黑"/>
                <a:sym typeface="Arial"/>
              </a:rPr>
              <a:t>添加标题文字</a:t>
            </a:r>
            <a:endParaRPr lang="en-US" altLang="zh-CN" sz="3200" spc="600" dirty="0">
              <a:latin typeface="Arial"/>
              <a:ea typeface="微软雅黑"/>
              <a:sym typeface="Arial"/>
            </a:endParaRPr>
          </a:p>
        </p:txBody>
      </p:sp>
      <p:sp>
        <p:nvSpPr>
          <p:cNvPr id="43" name="直角三角形-1"/>
          <p:cNvSpPr/>
          <p:nvPr/>
        </p:nvSpPr>
        <p:spPr>
          <a:xfrm rot="16200000">
            <a:off x="263021" y="357396"/>
            <a:ext cx="333879" cy="33387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latin typeface="Arial"/>
              <a:ea typeface="微软雅黑"/>
              <a:sym typeface="Arial"/>
            </a:endParaRPr>
          </a:p>
        </p:txBody>
      </p:sp>
    </p:spTree>
    <p:extLst>
      <p:ext uri="{BB962C8B-B14F-4D97-AF65-F5344CB8AC3E}">
        <p14:creationId xmlns:p14="http://schemas.microsoft.com/office/powerpoint/2010/main" val="237492355"/>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1000"/>
                                        <p:tgtEl>
                                          <p:spTgt spid="9"/>
                                        </p:tgtEl>
                                      </p:cBhvr>
                                    </p:animEffect>
                                  </p:childTnLst>
                                </p:cTn>
                              </p:par>
                            </p:childTnLst>
                          </p:cTn>
                        </p:par>
                        <p:par>
                          <p:cTn id="8" fill="hold">
                            <p:stCondLst>
                              <p:cond delay="1000"/>
                            </p:stCondLst>
                            <p:childTnLst>
                              <p:par>
                                <p:cTn id="9" presetID="53" presetClass="entr" presetSubtype="0" fill="hold" grpId="0" nodeType="afterEffect">
                                  <p:stCondLst>
                                    <p:cond delay="0"/>
                                  </p:stCondLst>
                                  <p:childTnLst>
                                    <p:set>
                                      <p:cBhvr>
                                        <p:cTn id="10" dur="1" fill="hold">
                                          <p:stCondLst>
                                            <p:cond delay="0"/>
                                          </p:stCondLst>
                                        </p:cTn>
                                        <p:tgtEl>
                                          <p:spTgt spid="1029"/>
                                        </p:tgtEl>
                                        <p:attrNameLst>
                                          <p:attrName>style.visibility</p:attrName>
                                        </p:attrNameLst>
                                      </p:cBhvr>
                                      <p:to>
                                        <p:strVal val="visible"/>
                                      </p:to>
                                    </p:set>
                                    <p:anim calcmode="lin" valueType="num">
                                      <p:cBhvr>
                                        <p:cTn id="11" dur="500" fill="hold"/>
                                        <p:tgtEl>
                                          <p:spTgt spid="1029"/>
                                        </p:tgtEl>
                                        <p:attrNameLst>
                                          <p:attrName>ppt_w</p:attrName>
                                        </p:attrNameLst>
                                      </p:cBhvr>
                                      <p:tavLst>
                                        <p:tav tm="0">
                                          <p:val>
                                            <p:fltVal val="0"/>
                                          </p:val>
                                        </p:tav>
                                        <p:tav tm="100000">
                                          <p:val>
                                            <p:strVal val="#ppt_w"/>
                                          </p:val>
                                        </p:tav>
                                      </p:tavLst>
                                    </p:anim>
                                    <p:anim calcmode="lin" valueType="num">
                                      <p:cBhvr>
                                        <p:cTn id="12" dur="500" fill="hold"/>
                                        <p:tgtEl>
                                          <p:spTgt spid="1029"/>
                                        </p:tgtEl>
                                        <p:attrNameLst>
                                          <p:attrName>ppt_h</p:attrName>
                                        </p:attrNameLst>
                                      </p:cBhvr>
                                      <p:tavLst>
                                        <p:tav tm="0">
                                          <p:val>
                                            <p:fltVal val="0"/>
                                          </p:val>
                                        </p:tav>
                                        <p:tav tm="100000">
                                          <p:val>
                                            <p:strVal val="#ppt_h"/>
                                          </p:val>
                                        </p:tav>
                                      </p:tavLst>
                                    </p:anim>
                                    <p:animEffect transition="in" filter="fade">
                                      <p:cBhvr>
                                        <p:cTn id="13" dur="500"/>
                                        <p:tgtEl>
                                          <p:spTgt spid="1029"/>
                                        </p:tgtEl>
                                      </p:cBhvr>
                                    </p:animEffect>
                                  </p:childTnLst>
                                </p:cTn>
                              </p:par>
                            </p:childTnLst>
                          </p:cTn>
                        </p:par>
                        <p:par>
                          <p:cTn id="14" fill="hold">
                            <p:stCondLst>
                              <p:cond delay="1500"/>
                            </p:stCondLst>
                            <p:childTnLst>
                              <p:par>
                                <p:cTn id="15" presetID="53"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2000"/>
                            </p:stCondLst>
                            <p:childTnLst>
                              <p:par>
                                <p:cTn id="21" presetID="53" presetClass="entr" presetSubtype="0" fill="hold" grpId="0" nodeType="afterEffect">
                                  <p:stCondLst>
                                    <p:cond delay="0"/>
                                  </p:stCondLst>
                                  <p:childTnLst>
                                    <p:set>
                                      <p:cBhvr>
                                        <p:cTn id="22" dur="1" fill="hold">
                                          <p:stCondLst>
                                            <p:cond delay="0"/>
                                          </p:stCondLst>
                                        </p:cTn>
                                        <p:tgtEl>
                                          <p:spTgt spid="1033"/>
                                        </p:tgtEl>
                                        <p:attrNameLst>
                                          <p:attrName>style.visibility</p:attrName>
                                        </p:attrNameLst>
                                      </p:cBhvr>
                                      <p:to>
                                        <p:strVal val="visible"/>
                                      </p:to>
                                    </p:set>
                                    <p:anim calcmode="lin" valueType="num">
                                      <p:cBhvr>
                                        <p:cTn id="23" dur="500" fill="hold"/>
                                        <p:tgtEl>
                                          <p:spTgt spid="1033"/>
                                        </p:tgtEl>
                                        <p:attrNameLst>
                                          <p:attrName>ppt_w</p:attrName>
                                        </p:attrNameLst>
                                      </p:cBhvr>
                                      <p:tavLst>
                                        <p:tav tm="0">
                                          <p:val>
                                            <p:fltVal val="0"/>
                                          </p:val>
                                        </p:tav>
                                        <p:tav tm="100000">
                                          <p:val>
                                            <p:strVal val="#ppt_w"/>
                                          </p:val>
                                        </p:tav>
                                      </p:tavLst>
                                    </p:anim>
                                    <p:anim calcmode="lin" valueType="num">
                                      <p:cBhvr>
                                        <p:cTn id="24" dur="500" fill="hold"/>
                                        <p:tgtEl>
                                          <p:spTgt spid="1033"/>
                                        </p:tgtEl>
                                        <p:attrNameLst>
                                          <p:attrName>ppt_h</p:attrName>
                                        </p:attrNameLst>
                                      </p:cBhvr>
                                      <p:tavLst>
                                        <p:tav tm="0">
                                          <p:val>
                                            <p:fltVal val="0"/>
                                          </p:val>
                                        </p:tav>
                                        <p:tav tm="100000">
                                          <p:val>
                                            <p:strVal val="#ppt_h"/>
                                          </p:val>
                                        </p:tav>
                                      </p:tavLst>
                                    </p:anim>
                                    <p:animEffect transition="in" filter="fade">
                                      <p:cBhvr>
                                        <p:cTn id="25" dur="500"/>
                                        <p:tgtEl>
                                          <p:spTgt spid="1033"/>
                                        </p:tgtEl>
                                      </p:cBhvr>
                                    </p:animEffect>
                                  </p:childTnLst>
                                </p:cTn>
                              </p:par>
                            </p:childTnLst>
                          </p:cTn>
                        </p:par>
                        <p:par>
                          <p:cTn id="26" fill="hold">
                            <p:stCondLst>
                              <p:cond delay="2500"/>
                            </p:stCondLst>
                            <p:childTnLst>
                              <p:par>
                                <p:cTn id="27" presetID="53"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1037"/>
                                        </p:tgtEl>
                                        <p:attrNameLst>
                                          <p:attrName>style.visibility</p:attrName>
                                        </p:attrNameLst>
                                      </p:cBhvr>
                                      <p:to>
                                        <p:strVal val="visible"/>
                                      </p:to>
                                    </p:set>
                                    <p:anim calcmode="lin" valueType="num">
                                      <p:cBhvr>
                                        <p:cTn id="35" dur="500" fill="hold"/>
                                        <p:tgtEl>
                                          <p:spTgt spid="1037"/>
                                        </p:tgtEl>
                                        <p:attrNameLst>
                                          <p:attrName>ppt_w</p:attrName>
                                        </p:attrNameLst>
                                      </p:cBhvr>
                                      <p:tavLst>
                                        <p:tav tm="0">
                                          <p:val>
                                            <p:fltVal val="0"/>
                                          </p:val>
                                        </p:tav>
                                        <p:tav tm="100000">
                                          <p:val>
                                            <p:strVal val="#ppt_w"/>
                                          </p:val>
                                        </p:tav>
                                      </p:tavLst>
                                    </p:anim>
                                    <p:anim calcmode="lin" valueType="num">
                                      <p:cBhvr>
                                        <p:cTn id="36" dur="500" fill="hold"/>
                                        <p:tgtEl>
                                          <p:spTgt spid="1037"/>
                                        </p:tgtEl>
                                        <p:attrNameLst>
                                          <p:attrName>ppt_h</p:attrName>
                                        </p:attrNameLst>
                                      </p:cBhvr>
                                      <p:tavLst>
                                        <p:tav tm="0">
                                          <p:val>
                                            <p:fltVal val="0"/>
                                          </p:val>
                                        </p:tav>
                                        <p:tav tm="100000">
                                          <p:val>
                                            <p:strVal val="#ppt_h"/>
                                          </p:val>
                                        </p:tav>
                                      </p:tavLst>
                                    </p:anim>
                                    <p:animEffect transition="in" filter="fade">
                                      <p:cBhvr>
                                        <p:cTn id="37" dur="500"/>
                                        <p:tgtEl>
                                          <p:spTgt spid="1037"/>
                                        </p:tgtEl>
                                      </p:cBhvr>
                                    </p:animEffect>
                                  </p:childTnLst>
                                </p:cTn>
                              </p:par>
                            </p:childTnLst>
                          </p:cTn>
                        </p:par>
                        <p:par>
                          <p:cTn id="38" fill="hold">
                            <p:stCondLst>
                              <p:cond delay="3500"/>
                            </p:stCondLst>
                            <p:childTnLst>
                              <p:par>
                                <p:cTn id="39" presetID="53" presetClass="entr" presetSubtype="0"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childTnLst>
                          </p:cTn>
                        </p:par>
                        <p:par>
                          <p:cTn id="44" fill="hold">
                            <p:stCondLst>
                              <p:cond delay="4000"/>
                            </p:stCondLst>
                            <p:childTnLst>
                              <p:par>
                                <p:cTn id="45" presetID="53" presetClass="entr" presetSubtype="0" fill="hold" grpId="0" nodeType="afterEffect">
                                  <p:stCondLst>
                                    <p:cond delay="0"/>
                                  </p:stCondLst>
                                  <p:childTnLst>
                                    <p:set>
                                      <p:cBhvr>
                                        <p:cTn id="46" dur="1" fill="hold">
                                          <p:stCondLst>
                                            <p:cond delay="0"/>
                                          </p:stCondLst>
                                        </p:cTn>
                                        <p:tgtEl>
                                          <p:spTgt spid="1048"/>
                                        </p:tgtEl>
                                        <p:attrNameLst>
                                          <p:attrName>style.visibility</p:attrName>
                                        </p:attrNameLst>
                                      </p:cBhvr>
                                      <p:to>
                                        <p:strVal val="visible"/>
                                      </p:to>
                                    </p:set>
                                    <p:anim calcmode="lin" valueType="num">
                                      <p:cBhvr>
                                        <p:cTn id="47" dur="500" fill="hold"/>
                                        <p:tgtEl>
                                          <p:spTgt spid="1048"/>
                                        </p:tgtEl>
                                        <p:attrNameLst>
                                          <p:attrName>ppt_w</p:attrName>
                                        </p:attrNameLst>
                                      </p:cBhvr>
                                      <p:tavLst>
                                        <p:tav tm="0">
                                          <p:val>
                                            <p:fltVal val="0"/>
                                          </p:val>
                                        </p:tav>
                                        <p:tav tm="100000">
                                          <p:val>
                                            <p:strVal val="#ppt_w"/>
                                          </p:val>
                                        </p:tav>
                                      </p:tavLst>
                                    </p:anim>
                                    <p:anim calcmode="lin" valueType="num">
                                      <p:cBhvr>
                                        <p:cTn id="48" dur="500" fill="hold"/>
                                        <p:tgtEl>
                                          <p:spTgt spid="1048"/>
                                        </p:tgtEl>
                                        <p:attrNameLst>
                                          <p:attrName>ppt_h</p:attrName>
                                        </p:attrNameLst>
                                      </p:cBhvr>
                                      <p:tavLst>
                                        <p:tav tm="0">
                                          <p:val>
                                            <p:fltVal val="0"/>
                                          </p:val>
                                        </p:tav>
                                        <p:tav tm="100000">
                                          <p:val>
                                            <p:strVal val="#ppt_h"/>
                                          </p:val>
                                        </p:tav>
                                      </p:tavLst>
                                    </p:anim>
                                    <p:animEffect transition="in" filter="fade">
                                      <p:cBhvr>
                                        <p:cTn id="49" dur="500"/>
                                        <p:tgtEl>
                                          <p:spTgt spid="1048"/>
                                        </p:tgtEl>
                                      </p:cBhvr>
                                    </p:animEffect>
                                  </p:childTnLst>
                                </p:cTn>
                              </p:par>
                            </p:childTnLst>
                          </p:cTn>
                        </p:par>
                        <p:par>
                          <p:cTn id="50" fill="hold">
                            <p:stCondLst>
                              <p:cond delay="4500"/>
                            </p:stCondLst>
                            <p:childTnLst>
                              <p:par>
                                <p:cTn id="51" presetID="53" presetClass="entr" presetSubtype="0" fill="hold" nodeType="after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ppt_w</p:attrName>
                                        </p:attrNameLst>
                                      </p:cBhvr>
                                      <p:tavLst>
                                        <p:tav tm="0">
                                          <p:val>
                                            <p:fltVal val="0"/>
                                          </p:val>
                                        </p:tav>
                                        <p:tav tm="100000">
                                          <p:val>
                                            <p:strVal val="#ppt_w"/>
                                          </p:val>
                                        </p:tav>
                                      </p:tavLst>
                                    </p:anim>
                                    <p:anim calcmode="lin" valueType="num">
                                      <p:cBhvr>
                                        <p:cTn id="54" dur="500" fill="hold"/>
                                        <p:tgtEl>
                                          <p:spTgt spid="23"/>
                                        </p:tgtEl>
                                        <p:attrNameLst>
                                          <p:attrName>ppt_h</p:attrName>
                                        </p:attrNameLst>
                                      </p:cBhvr>
                                      <p:tavLst>
                                        <p:tav tm="0">
                                          <p:val>
                                            <p:fltVal val="0"/>
                                          </p:val>
                                        </p:tav>
                                        <p:tav tm="100000">
                                          <p:val>
                                            <p:strVal val="#ppt_h"/>
                                          </p:val>
                                        </p:tav>
                                      </p:tavLst>
                                    </p:anim>
                                    <p:animEffect transition="in" filter="fade">
                                      <p:cBhvr>
                                        <p:cTn id="55" dur="500"/>
                                        <p:tgtEl>
                                          <p:spTgt spid="23"/>
                                        </p:tgtEl>
                                      </p:cBhvr>
                                    </p:animEffect>
                                  </p:childTnLst>
                                </p:cTn>
                              </p:par>
                            </p:childTnLst>
                          </p:cTn>
                        </p:par>
                        <p:par>
                          <p:cTn id="56" fill="hold">
                            <p:stCondLst>
                              <p:cond delay="5000"/>
                            </p:stCondLst>
                            <p:childTnLst>
                              <p:par>
                                <p:cTn id="57" presetID="53" presetClass="entr" presetSubtype="0" fill="hold" nodeType="afterEffect">
                                  <p:stCondLst>
                                    <p:cond delay="0"/>
                                  </p:stCondLst>
                                  <p:childTnLst>
                                    <p:set>
                                      <p:cBhvr>
                                        <p:cTn id="58" dur="1" fill="hold">
                                          <p:stCondLst>
                                            <p:cond delay="0"/>
                                          </p:stCondLst>
                                        </p:cTn>
                                        <p:tgtEl>
                                          <p:spTgt spid="67"/>
                                        </p:tgtEl>
                                        <p:attrNameLst>
                                          <p:attrName>style.visibility</p:attrName>
                                        </p:attrNameLst>
                                      </p:cBhvr>
                                      <p:to>
                                        <p:strVal val="visible"/>
                                      </p:to>
                                    </p:set>
                                    <p:anim calcmode="lin" valueType="num">
                                      <p:cBhvr>
                                        <p:cTn id="59" dur="500" fill="hold"/>
                                        <p:tgtEl>
                                          <p:spTgt spid="67"/>
                                        </p:tgtEl>
                                        <p:attrNameLst>
                                          <p:attrName>ppt_w</p:attrName>
                                        </p:attrNameLst>
                                      </p:cBhvr>
                                      <p:tavLst>
                                        <p:tav tm="0">
                                          <p:val>
                                            <p:fltVal val="0"/>
                                          </p:val>
                                        </p:tav>
                                        <p:tav tm="100000">
                                          <p:val>
                                            <p:strVal val="#ppt_w"/>
                                          </p:val>
                                        </p:tav>
                                      </p:tavLst>
                                    </p:anim>
                                    <p:anim calcmode="lin" valueType="num">
                                      <p:cBhvr>
                                        <p:cTn id="60" dur="500" fill="hold"/>
                                        <p:tgtEl>
                                          <p:spTgt spid="67"/>
                                        </p:tgtEl>
                                        <p:attrNameLst>
                                          <p:attrName>ppt_h</p:attrName>
                                        </p:attrNameLst>
                                      </p:cBhvr>
                                      <p:tavLst>
                                        <p:tav tm="0">
                                          <p:val>
                                            <p:fltVal val="0"/>
                                          </p:val>
                                        </p:tav>
                                        <p:tav tm="100000">
                                          <p:val>
                                            <p:strVal val="#ppt_h"/>
                                          </p:val>
                                        </p:tav>
                                      </p:tavLst>
                                    </p:anim>
                                    <p:animEffect transition="in" filter="fade">
                                      <p:cBhvr>
                                        <p:cTn id="61" dur="500"/>
                                        <p:tgtEl>
                                          <p:spTgt spid="67"/>
                                        </p:tgtEl>
                                      </p:cBhvr>
                                    </p:animEffect>
                                  </p:childTnLst>
                                </p:cTn>
                              </p:par>
                            </p:childTnLst>
                          </p:cTn>
                        </p:par>
                        <p:par>
                          <p:cTn id="62" fill="hold">
                            <p:stCondLst>
                              <p:cond delay="5500"/>
                            </p:stCondLst>
                            <p:childTnLst>
                              <p:par>
                                <p:cTn id="63" presetID="53" presetClass="entr" presetSubtype="0" fill="hold" nodeType="after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fltVal val="0"/>
                                          </p:val>
                                        </p:tav>
                                        <p:tav tm="100000">
                                          <p:val>
                                            <p:strVal val="#ppt_h"/>
                                          </p:val>
                                        </p:tav>
                                      </p:tavLst>
                                    </p:anim>
                                    <p:animEffect transition="in" filter="fade">
                                      <p:cBhvr>
                                        <p:cTn id="67" dur="500"/>
                                        <p:tgtEl>
                                          <p:spTgt spid="20"/>
                                        </p:tgtEl>
                                      </p:cBhvr>
                                    </p:animEffect>
                                  </p:childTnLst>
                                </p:cTn>
                              </p:par>
                            </p:childTnLst>
                          </p:cTn>
                        </p:par>
                        <p:par>
                          <p:cTn id="68" fill="hold">
                            <p:stCondLst>
                              <p:cond delay="6000"/>
                            </p:stCondLst>
                            <p:childTnLst>
                              <p:par>
                                <p:cTn id="69" presetID="53" presetClass="entr" presetSubtype="0" fill="hold" nodeType="afterEffect">
                                  <p:stCondLst>
                                    <p:cond delay="0"/>
                                  </p:stCondLst>
                                  <p:childTnLst>
                                    <p:set>
                                      <p:cBhvr>
                                        <p:cTn id="70" dur="1" fill="hold">
                                          <p:stCondLst>
                                            <p:cond delay="0"/>
                                          </p:stCondLst>
                                        </p:cTn>
                                        <p:tgtEl>
                                          <p:spTgt spid="82"/>
                                        </p:tgtEl>
                                        <p:attrNameLst>
                                          <p:attrName>style.visibility</p:attrName>
                                        </p:attrNameLst>
                                      </p:cBhvr>
                                      <p:to>
                                        <p:strVal val="visible"/>
                                      </p:to>
                                    </p:set>
                                    <p:anim calcmode="lin" valueType="num">
                                      <p:cBhvr>
                                        <p:cTn id="71" dur="500" fill="hold"/>
                                        <p:tgtEl>
                                          <p:spTgt spid="82"/>
                                        </p:tgtEl>
                                        <p:attrNameLst>
                                          <p:attrName>ppt_w</p:attrName>
                                        </p:attrNameLst>
                                      </p:cBhvr>
                                      <p:tavLst>
                                        <p:tav tm="0">
                                          <p:val>
                                            <p:fltVal val="0"/>
                                          </p:val>
                                        </p:tav>
                                        <p:tav tm="100000">
                                          <p:val>
                                            <p:strVal val="#ppt_w"/>
                                          </p:val>
                                        </p:tav>
                                      </p:tavLst>
                                    </p:anim>
                                    <p:anim calcmode="lin" valueType="num">
                                      <p:cBhvr>
                                        <p:cTn id="72" dur="500" fill="hold"/>
                                        <p:tgtEl>
                                          <p:spTgt spid="82"/>
                                        </p:tgtEl>
                                        <p:attrNameLst>
                                          <p:attrName>ppt_h</p:attrName>
                                        </p:attrNameLst>
                                      </p:cBhvr>
                                      <p:tavLst>
                                        <p:tav tm="0">
                                          <p:val>
                                            <p:fltVal val="0"/>
                                          </p:val>
                                        </p:tav>
                                        <p:tav tm="100000">
                                          <p:val>
                                            <p:strVal val="#ppt_h"/>
                                          </p:val>
                                        </p:tav>
                                      </p:tavLst>
                                    </p:anim>
                                    <p:animEffect transition="in" filter="fade">
                                      <p:cBhvr>
                                        <p:cTn id="73" dur="500"/>
                                        <p:tgtEl>
                                          <p:spTgt spid="82"/>
                                        </p:tgtEl>
                                      </p:cBhvr>
                                    </p:animEffect>
                                  </p:childTnLst>
                                </p:cTn>
                              </p:par>
                            </p:childTnLst>
                          </p:cTn>
                        </p:par>
                        <p:par>
                          <p:cTn id="74" fill="hold">
                            <p:stCondLst>
                              <p:cond delay="6500"/>
                            </p:stCondLst>
                            <p:childTnLst>
                              <p:par>
                                <p:cTn id="75" presetID="53" presetClass="entr" presetSubtype="0" fill="hold" nodeType="after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p:cTn id="77" dur="500" fill="hold"/>
                                        <p:tgtEl>
                                          <p:spTgt spid="17"/>
                                        </p:tgtEl>
                                        <p:attrNameLst>
                                          <p:attrName>ppt_w</p:attrName>
                                        </p:attrNameLst>
                                      </p:cBhvr>
                                      <p:tavLst>
                                        <p:tav tm="0">
                                          <p:val>
                                            <p:fltVal val="0"/>
                                          </p:val>
                                        </p:tav>
                                        <p:tav tm="100000">
                                          <p:val>
                                            <p:strVal val="#ppt_w"/>
                                          </p:val>
                                        </p:tav>
                                      </p:tavLst>
                                    </p:anim>
                                    <p:anim calcmode="lin" valueType="num">
                                      <p:cBhvr>
                                        <p:cTn id="78" dur="500" fill="hold"/>
                                        <p:tgtEl>
                                          <p:spTgt spid="17"/>
                                        </p:tgtEl>
                                        <p:attrNameLst>
                                          <p:attrName>ppt_h</p:attrName>
                                        </p:attrNameLst>
                                      </p:cBhvr>
                                      <p:tavLst>
                                        <p:tav tm="0">
                                          <p:val>
                                            <p:fltVal val="0"/>
                                          </p:val>
                                        </p:tav>
                                        <p:tav tm="100000">
                                          <p:val>
                                            <p:strVal val="#ppt_h"/>
                                          </p:val>
                                        </p:tav>
                                      </p:tavLst>
                                    </p:anim>
                                    <p:animEffect transition="in" filter="fade">
                                      <p:cBhvr>
                                        <p:cTn id="79" dur="500"/>
                                        <p:tgtEl>
                                          <p:spTgt spid="17"/>
                                        </p:tgtEl>
                                      </p:cBhvr>
                                    </p:animEffect>
                                  </p:childTnLst>
                                </p:cTn>
                              </p:par>
                            </p:childTnLst>
                          </p:cTn>
                        </p:par>
                        <p:par>
                          <p:cTn id="80" fill="hold">
                            <p:stCondLst>
                              <p:cond delay="7000"/>
                            </p:stCondLst>
                            <p:childTnLst>
                              <p:par>
                                <p:cTn id="81" presetID="53" presetClass="entr" presetSubtype="0" fill="hold" nodeType="afterEffect">
                                  <p:stCondLst>
                                    <p:cond delay="0"/>
                                  </p:stCondLst>
                                  <p:childTnLst>
                                    <p:set>
                                      <p:cBhvr>
                                        <p:cTn id="82" dur="1" fill="hold">
                                          <p:stCondLst>
                                            <p:cond delay="0"/>
                                          </p:stCondLst>
                                        </p:cTn>
                                        <p:tgtEl>
                                          <p:spTgt spid="91"/>
                                        </p:tgtEl>
                                        <p:attrNameLst>
                                          <p:attrName>style.visibility</p:attrName>
                                        </p:attrNameLst>
                                      </p:cBhvr>
                                      <p:to>
                                        <p:strVal val="visible"/>
                                      </p:to>
                                    </p:set>
                                    <p:anim calcmode="lin" valueType="num">
                                      <p:cBhvr>
                                        <p:cTn id="83" dur="500" fill="hold"/>
                                        <p:tgtEl>
                                          <p:spTgt spid="91"/>
                                        </p:tgtEl>
                                        <p:attrNameLst>
                                          <p:attrName>ppt_w</p:attrName>
                                        </p:attrNameLst>
                                      </p:cBhvr>
                                      <p:tavLst>
                                        <p:tav tm="0">
                                          <p:val>
                                            <p:fltVal val="0"/>
                                          </p:val>
                                        </p:tav>
                                        <p:tav tm="100000">
                                          <p:val>
                                            <p:strVal val="#ppt_w"/>
                                          </p:val>
                                        </p:tav>
                                      </p:tavLst>
                                    </p:anim>
                                    <p:anim calcmode="lin" valueType="num">
                                      <p:cBhvr>
                                        <p:cTn id="84" dur="500" fill="hold"/>
                                        <p:tgtEl>
                                          <p:spTgt spid="91"/>
                                        </p:tgtEl>
                                        <p:attrNameLst>
                                          <p:attrName>ppt_h</p:attrName>
                                        </p:attrNameLst>
                                      </p:cBhvr>
                                      <p:tavLst>
                                        <p:tav tm="0">
                                          <p:val>
                                            <p:fltVal val="0"/>
                                          </p:val>
                                        </p:tav>
                                        <p:tav tm="100000">
                                          <p:val>
                                            <p:strVal val="#ppt_h"/>
                                          </p:val>
                                        </p:tav>
                                      </p:tavLst>
                                    </p:anim>
                                    <p:animEffect transition="in" filter="fade">
                                      <p:cBhvr>
                                        <p:cTn id="85" dur="500"/>
                                        <p:tgtEl>
                                          <p:spTgt spid="91"/>
                                        </p:tgtEl>
                                      </p:cBhvr>
                                    </p:animEffect>
                                  </p:childTnLst>
                                </p:cTn>
                              </p:par>
                              <p:par>
                                <p:cTn id="86" presetID="2" presetClass="entr" presetSubtype="4" accel="50000" decel="5000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 calcmode="lin" valueType="num">
                                      <p:cBhvr additive="base">
                                        <p:cTn id="88" dur="1000" fill="hold"/>
                                        <p:tgtEl>
                                          <p:spTgt spid="36"/>
                                        </p:tgtEl>
                                        <p:attrNameLst>
                                          <p:attrName>ppt_x</p:attrName>
                                        </p:attrNameLst>
                                      </p:cBhvr>
                                      <p:tavLst>
                                        <p:tav tm="0">
                                          <p:val>
                                            <p:strVal val="#ppt_x"/>
                                          </p:val>
                                        </p:tav>
                                        <p:tav tm="100000">
                                          <p:val>
                                            <p:strVal val="#ppt_x"/>
                                          </p:val>
                                        </p:tav>
                                      </p:tavLst>
                                    </p:anim>
                                    <p:anim calcmode="lin" valueType="num">
                                      <p:cBhvr additive="base">
                                        <p:cTn id="89" dur="1000" fill="hold"/>
                                        <p:tgtEl>
                                          <p:spTgt spid="36"/>
                                        </p:tgtEl>
                                        <p:attrNameLst>
                                          <p:attrName>ppt_y</p:attrName>
                                        </p:attrNameLst>
                                      </p:cBhvr>
                                      <p:tavLst>
                                        <p:tav tm="0">
                                          <p:val>
                                            <p:strVal val="1+#ppt_h/2"/>
                                          </p:val>
                                        </p:tav>
                                        <p:tav tm="100000">
                                          <p:val>
                                            <p:strVal val="#ppt_y"/>
                                          </p:val>
                                        </p:tav>
                                      </p:tavLst>
                                    </p:anim>
                                  </p:childTnLst>
                                </p:cTn>
                              </p:par>
                              <p:par>
                                <p:cTn id="90" presetID="2" presetClass="entr" presetSubtype="4" accel="50000" decel="50000"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 calcmode="lin" valueType="num">
                                      <p:cBhvr additive="base">
                                        <p:cTn id="92" dur="1000" fill="hold"/>
                                        <p:tgtEl>
                                          <p:spTgt spid="37"/>
                                        </p:tgtEl>
                                        <p:attrNameLst>
                                          <p:attrName>ppt_x</p:attrName>
                                        </p:attrNameLst>
                                      </p:cBhvr>
                                      <p:tavLst>
                                        <p:tav tm="0">
                                          <p:val>
                                            <p:strVal val="#ppt_x"/>
                                          </p:val>
                                        </p:tav>
                                        <p:tav tm="100000">
                                          <p:val>
                                            <p:strVal val="#ppt_x"/>
                                          </p:val>
                                        </p:tav>
                                      </p:tavLst>
                                    </p:anim>
                                    <p:anim calcmode="lin" valueType="num">
                                      <p:cBhvr additive="base">
                                        <p:cTn id="93" dur="1000" fill="hold"/>
                                        <p:tgtEl>
                                          <p:spTgt spid="37"/>
                                        </p:tgtEl>
                                        <p:attrNameLst>
                                          <p:attrName>ppt_y</p:attrName>
                                        </p:attrNameLst>
                                      </p:cBhvr>
                                      <p:tavLst>
                                        <p:tav tm="0">
                                          <p:val>
                                            <p:strVal val="1+#ppt_h/2"/>
                                          </p:val>
                                        </p:tav>
                                        <p:tav tm="100000">
                                          <p:val>
                                            <p:strVal val="#ppt_y"/>
                                          </p:val>
                                        </p:tav>
                                      </p:tavLst>
                                    </p:anim>
                                  </p:childTnLst>
                                </p:cTn>
                              </p:par>
                              <p:par>
                                <p:cTn id="94" presetID="2" presetClass="entr" presetSubtype="4" accel="50000" decel="50000" fill="hold" grpId="0" nodeType="withEffect">
                                  <p:stCondLst>
                                    <p:cond delay="0"/>
                                  </p:stCondLst>
                                  <p:childTnLst>
                                    <p:set>
                                      <p:cBhvr>
                                        <p:cTn id="95" dur="1" fill="hold">
                                          <p:stCondLst>
                                            <p:cond delay="0"/>
                                          </p:stCondLst>
                                        </p:cTn>
                                        <p:tgtEl>
                                          <p:spTgt spid="38"/>
                                        </p:tgtEl>
                                        <p:attrNameLst>
                                          <p:attrName>style.visibility</p:attrName>
                                        </p:attrNameLst>
                                      </p:cBhvr>
                                      <p:to>
                                        <p:strVal val="visible"/>
                                      </p:to>
                                    </p:set>
                                    <p:anim calcmode="lin" valueType="num">
                                      <p:cBhvr additive="base">
                                        <p:cTn id="96" dur="1000" fill="hold"/>
                                        <p:tgtEl>
                                          <p:spTgt spid="38"/>
                                        </p:tgtEl>
                                        <p:attrNameLst>
                                          <p:attrName>ppt_x</p:attrName>
                                        </p:attrNameLst>
                                      </p:cBhvr>
                                      <p:tavLst>
                                        <p:tav tm="0">
                                          <p:val>
                                            <p:strVal val="#ppt_x"/>
                                          </p:val>
                                        </p:tav>
                                        <p:tav tm="100000">
                                          <p:val>
                                            <p:strVal val="#ppt_x"/>
                                          </p:val>
                                        </p:tav>
                                      </p:tavLst>
                                    </p:anim>
                                    <p:anim calcmode="lin" valueType="num">
                                      <p:cBhvr additive="base">
                                        <p:cTn id="97" dur="1000" fill="hold"/>
                                        <p:tgtEl>
                                          <p:spTgt spid="38"/>
                                        </p:tgtEl>
                                        <p:attrNameLst>
                                          <p:attrName>ppt_y</p:attrName>
                                        </p:attrNameLst>
                                      </p:cBhvr>
                                      <p:tavLst>
                                        <p:tav tm="0">
                                          <p:val>
                                            <p:strVal val="1+#ppt_h/2"/>
                                          </p:val>
                                        </p:tav>
                                        <p:tav tm="100000">
                                          <p:val>
                                            <p:strVal val="#ppt_y"/>
                                          </p:val>
                                        </p:tav>
                                      </p:tavLst>
                                    </p:anim>
                                  </p:childTnLst>
                                </p:cTn>
                              </p:par>
                              <p:par>
                                <p:cTn id="98" presetID="2" presetClass="entr" presetSubtype="4" accel="50000" decel="50000" fill="hold" grpId="0" nodeType="withEffect">
                                  <p:stCondLst>
                                    <p:cond delay="0"/>
                                  </p:stCondLst>
                                  <p:childTnLst>
                                    <p:set>
                                      <p:cBhvr>
                                        <p:cTn id="99" dur="1" fill="hold">
                                          <p:stCondLst>
                                            <p:cond delay="0"/>
                                          </p:stCondLst>
                                        </p:cTn>
                                        <p:tgtEl>
                                          <p:spTgt spid="39"/>
                                        </p:tgtEl>
                                        <p:attrNameLst>
                                          <p:attrName>style.visibility</p:attrName>
                                        </p:attrNameLst>
                                      </p:cBhvr>
                                      <p:to>
                                        <p:strVal val="visible"/>
                                      </p:to>
                                    </p:set>
                                    <p:anim calcmode="lin" valueType="num">
                                      <p:cBhvr additive="base">
                                        <p:cTn id="100" dur="1000" fill="hold"/>
                                        <p:tgtEl>
                                          <p:spTgt spid="39"/>
                                        </p:tgtEl>
                                        <p:attrNameLst>
                                          <p:attrName>ppt_x</p:attrName>
                                        </p:attrNameLst>
                                      </p:cBhvr>
                                      <p:tavLst>
                                        <p:tav tm="0">
                                          <p:val>
                                            <p:strVal val="#ppt_x"/>
                                          </p:val>
                                        </p:tav>
                                        <p:tav tm="100000">
                                          <p:val>
                                            <p:strVal val="#ppt_x"/>
                                          </p:val>
                                        </p:tav>
                                      </p:tavLst>
                                    </p:anim>
                                    <p:anim calcmode="lin" valueType="num">
                                      <p:cBhvr additive="base">
                                        <p:cTn id="101" dur="1000" fill="hold"/>
                                        <p:tgtEl>
                                          <p:spTgt spid="39"/>
                                        </p:tgtEl>
                                        <p:attrNameLst>
                                          <p:attrName>ppt_y</p:attrName>
                                        </p:attrNameLst>
                                      </p:cBhvr>
                                      <p:tavLst>
                                        <p:tav tm="0">
                                          <p:val>
                                            <p:strVal val="1+#ppt_h/2"/>
                                          </p:val>
                                        </p:tav>
                                        <p:tav tm="100000">
                                          <p:val>
                                            <p:strVal val="#ppt_y"/>
                                          </p:val>
                                        </p:tav>
                                      </p:tavLst>
                                    </p:anim>
                                  </p:childTnLst>
                                </p:cTn>
                              </p:par>
                              <p:par>
                                <p:cTn id="102" presetID="2" presetClass="entr" presetSubtype="4" accel="50000" decel="50000" fill="hold" grpId="0" nodeType="withEffect">
                                  <p:stCondLst>
                                    <p:cond delay="0"/>
                                  </p:stCondLst>
                                  <p:childTnLst>
                                    <p:set>
                                      <p:cBhvr>
                                        <p:cTn id="103" dur="1" fill="hold">
                                          <p:stCondLst>
                                            <p:cond delay="0"/>
                                          </p:stCondLst>
                                        </p:cTn>
                                        <p:tgtEl>
                                          <p:spTgt spid="40"/>
                                        </p:tgtEl>
                                        <p:attrNameLst>
                                          <p:attrName>style.visibility</p:attrName>
                                        </p:attrNameLst>
                                      </p:cBhvr>
                                      <p:to>
                                        <p:strVal val="visible"/>
                                      </p:to>
                                    </p:set>
                                    <p:anim calcmode="lin" valueType="num">
                                      <p:cBhvr additive="base">
                                        <p:cTn id="104" dur="1000" fill="hold"/>
                                        <p:tgtEl>
                                          <p:spTgt spid="40"/>
                                        </p:tgtEl>
                                        <p:attrNameLst>
                                          <p:attrName>ppt_x</p:attrName>
                                        </p:attrNameLst>
                                      </p:cBhvr>
                                      <p:tavLst>
                                        <p:tav tm="0">
                                          <p:val>
                                            <p:strVal val="#ppt_x"/>
                                          </p:val>
                                        </p:tav>
                                        <p:tav tm="100000">
                                          <p:val>
                                            <p:strVal val="#ppt_x"/>
                                          </p:val>
                                        </p:tav>
                                      </p:tavLst>
                                    </p:anim>
                                    <p:anim calcmode="lin" valueType="num">
                                      <p:cBhvr additive="base">
                                        <p:cTn id="105" dur="1000" fill="hold"/>
                                        <p:tgtEl>
                                          <p:spTgt spid="40"/>
                                        </p:tgtEl>
                                        <p:attrNameLst>
                                          <p:attrName>ppt_y</p:attrName>
                                        </p:attrNameLst>
                                      </p:cBhvr>
                                      <p:tavLst>
                                        <p:tav tm="0">
                                          <p:val>
                                            <p:strVal val="1+#ppt_h/2"/>
                                          </p:val>
                                        </p:tav>
                                        <p:tav tm="100000">
                                          <p:val>
                                            <p:strVal val="#ppt_y"/>
                                          </p:val>
                                        </p:tav>
                                      </p:tavLst>
                                    </p:anim>
                                  </p:childTnLst>
                                </p:cTn>
                              </p:par>
                              <p:par>
                                <p:cTn id="106" presetID="2" presetClass="entr" presetSubtype="4" accel="50000" decel="50000" fill="hold" grpId="0" nodeType="withEffect">
                                  <p:stCondLst>
                                    <p:cond delay="0"/>
                                  </p:stCondLst>
                                  <p:childTnLst>
                                    <p:set>
                                      <p:cBhvr>
                                        <p:cTn id="107" dur="1" fill="hold">
                                          <p:stCondLst>
                                            <p:cond delay="0"/>
                                          </p:stCondLst>
                                        </p:cTn>
                                        <p:tgtEl>
                                          <p:spTgt spid="41"/>
                                        </p:tgtEl>
                                        <p:attrNameLst>
                                          <p:attrName>style.visibility</p:attrName>
                                        </p:attrNameLst>
                                      </p:cBhvr>
                                      <p:to>
                                        <p:strVal val="visible"/>
                                      </p:to>
                                    </p:set>
                                    <p:anim calcmode="lin" valueType="num">
                                      <p:cBhvr additive="base">
                                        <p:cTn id="108" dur="1000" fill="hold"/>
                                        <p:tgtEl>
                                          <p:spTgt spid="41"/>
                                        </p:tgtEl>
                                        <p:attrNameLst>
                                          <p:attrName>ppt_x</p:attrName>
                                        </p:attrNameLst>
                                      </p:cBhvr>
                                      <p:tavLst>
                                        <p:tav tm="0">
                                          <p:val>
                                            <p:strVal val="#ppt_x"/>
                                          </p:val>
                                        </p:tav>
                                        <p:tav tm="100000">
                                          <p:val>
                                            <p:strVal val="#ppt_x"/>
                                          </p:val>
                                        </p:tav>
                                      </p:tavLst>
                                    </p:anim>
                                    <p:anim calcmode="lin" valueType="num">
                                      <p:cBhvr additive="base">
                                        <p:cTn id="109" dur="1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animBg="1"/>
      <p:bldP spid="9" grpId="0" animBg="1"/>
      <p:bldP spid="1033" grpId="0" animBg="1"/>
      <p:bldP spid="1037" grpId="0" animBg="1"/>
      <p:bldP spid="1048" grpId="0" animBg="1"/>
      <p:bldP spid="36" grpId="0"/>
      <p:bldP spid="37" grpId="0"/>
      <p:bldP spid="38" grpId="0"/>
      <p:bldP spid="39" grpId="0"/>
      <p:bldP spid="40" grpId="0"/>
      <p:bldP spid="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794" y="0"/>
            <a:ext cx="12858044" cy="7232650"/>
          </a:xfrm>
          <a:prstGeom prst="rect">
            <a:avLst/>
          </a:prstGeom>
          <a:blipFill dpi="0" rotWithShape="1">
            <a:blip r:embed="rId3">
              <a:extLst>
                <a:ext uri="{28A0092B-C50C-407E-A947-70E740481C1C}">
                  <a14:useLocalDpi xmlns:a14="http://schemas.microsoft.com/office/drawing/2010/main" val="0"/>
                </a:ext>
              </a:extLst>
            </a:blip>
            <a:srcRect/>
            <a:stretch>
              <a:fillRect l="-15611" r="-156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sp>
        <p:nvSpPr>
          <p:cNvPr id="17" name="矩形 16"/>
          <p:cNvSpPr/>
          <p:nvPr/>
        </p:nvSpPr>
        <p:spPr>
          <a:xfrm>
            <a:off x="353" y="1888133"/>
            <a:ext cx="8340328" cy="36004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8" name="矩形 17"/>
          <p:cNvSpPr/>
          <p:nvPr/>
        </p:nvSpPr>
        <p:spPr>
          <a:xfrm>
            <a:off x="1210329" y="3448154"/>
            <a:ext cx="5955477" cy="769441"/>
          </a:xfrm>
          <a:prstGeom prst="rect">
            <a:avLst/>
          </a:prstGeom>
        </p:spPr>
        <p:txBody>
          <a:bodyPr wrap="none">
            <a:spAutoFit/>
          </a:bodyPr>
          <a:lstStyle/>
          <a:p>
            <a:pPr algn="ctr"/>
            <a:r>
              <a:rPr lang="zh-CN" altLang="en-US" sz="4400" spc="600">
                <a:solidFill>
                  <a:schemeClr val="bg1"/>
                </a:solidFill>
                <a:latin typeface="Arial"/>
                <a:ea typeface="微软雅黑"/>
                <a:cs typeface="Arial" panose="020B0604020202020204" pitchFamily="34" charset="0"/>
                <a:sym typeface="Arial"/>
              </a:rPr>
              <a:t>千图网感谢一路有你</a:t>
            </a:r>
            <a:endParaRPr lang="en-US" altLang="zh-CN" sz="4400" spc="600" dirty="0">
              <a:solidFill>
                <a:schemeClr val="bg1"/>
              </a:solidFill>
              <a:latin typeface="Arial"/>
              <a:ea typeface="微软雅黑"/>
              <a:cs typeface="Arial" panose="020B0604020202020204" pitchFamily="34" charset="0"/>
              <a:sym typeface="Arial"/>
            </a:endParaRPr>
          </a:p>
        </p:txBody>
      </p:sp>
      <p:sp>
        <p:nvSpPr>
          <p:cNvPr id="20" name="矩形 19"/>
          <p:cNvSpPr/>
          <p:nvPr/>
        </p:nvSpPr>
        <p:spPr>
          <a:xfrm>
            <a:off x="-24402" y="4400434"/>
            <a:ext cx="8424936" cy="854080"/>
          </a:xfrm>
          <a:prstGeom prst="rect">
            <a:avLst/>
          </a:prstGeom>
        </p:spPr>
        <p:txBody>
          <a:bodyPr wrap="square">
            <a:spAutoFit/>
          </a:bodyPr>
          <a:lstStyle/>
          <a:p>
            <a:pPr algn="ctr">
              <a:lnSpc>
                <a:spcPct val="150000"/>
              </a:lnSpc>
            </a:pPr>
            <a:r>
              <a:rPr lang="en-US" altLang="zh-CN" sz="1100" dirty="0">
                <a:solidFill>
                  <a:schemeClr val="bg1"/>
                </a:solidFill>
                <a:latin typeface="Arial"/>
                <a:ea typeface="微软雅黑"/>
                <a:cs typeface="Arial" panose="020B0604020202020204" pitchFamily="34" charset="0"/>
                <a:sym typeface="Arial"/>
              </a:rPr>
              <a:t>The concepts national income and national product have roughly the same value and can be used interchangeably if our interest is in their sum total which is measured as the market value of the total output of goods and services of an economy in a given period, usually a year.</a:t>
            </a:r>
          </a:p>
        </p:txBody>
      </p:sp>
      <p:sp>
        <p:nvSpPr>
          <p:cNvPr id="23" name="椭圆 22">
            <a:extLst>
              <a:ext uri="{FF2B5EF4-FFF2-40B4-BE49-F238E27FC236}">
                <a16:creationId xmlns:a16="http://schemas.microsoft.com/office/drawing/2014/main" xmlns="" id="{B4720C10-7131-46D9-BFF3-96E042147DED}"/>
              </a:ext>
            </a:extLst>
          </p:cNvPr>
          <p:cNvSpPr/>
          <p:nvPr/>
        </p:nvSpPr>
        <p:spPr>
          <a:xfrm>
            <a:off x="2315858" y="2392189"/>
            <a:ext cx="878619" cy="878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8" dirty="0" smtClean="0">
                <a:latin typeface="Arial"/>
                <a:ea typeface="微软雅黑"/>
                <a:sym typeface="Arial"/>
              </a:rPr>
              <a:t>总</a:t>
            </a:r>
            <a:endParaRPr lang="zh-CN" altLang="en-US" sz="2668" dirty="0">
              <a:latin typeface="Arial"/>
              <a:ea typeface="微软雅黑"/>
              <a:sym typeface="Arial"/>
            </a:endParaRPr>
          </a:p>
        </p:txBody>
      </p:sp>
      <p:sp>
        <p:nvSpPr>
          <p:cNvPr id="24" name="椭圆 23">
            <a:extLst>
              <a:ext uri="{FF2B5EF4-FFF2-40B4-BE49-F238E27FC236}">
                <a16:creationId xmlns:a16="http://schemas.microsoft.com/office/drawing/2014/main" xmlns="" id="{C69D3466-3B8D-4942-9EAF-6C316CD2046D}"/>
              </a:ext>
            </a:extLst>
          </p:cNvPr>
          <p:cNvSpPr/>
          <p:nvPr/>
        </p:nvSpPr>
        <p:spPr>
          <a:xfrm>
            <a:off x="3284156" y="2392189"/>
            <a:ext cx="878619" cy="878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8" dirty="0" smtClean="0">
                <a:latin typeface="Arial"/>
                <a:ea typeface="微软雅黑"/>
                <a:sym typeface="Arial"/>
              </a:rPr>
              <a:t>结</a:t>
            </a:r>
            <a:endParaRPr lang="zh-CN" altLang="en-US" sz="2668" dirty="0">
              <a:latin typeface="Arial"/>
              <a:ea typeface="微软雅黑"/>
              <a:sym typeface="Arial"/>
            </a:endParaRPr>
          </a:p>
        </p:txBody>
      </p:sp>
      <p:sp>
        <p:nvSpPr>
          <p:cNvPr id="25" name="椭圆 24">
            <a:extLst>
              <a:ext uri="{FF2B5EF4-FFF2-40B4-BE49-F238E27FC236}">
                <a16:creationId xmlns:a16="http://schemas.microsoft.com/office/drawing/2014/main" xmlns="" id="{4E6C9F18-53D5-42D6-85D0-C623D934C08B}"/>
              </a:ext>
            </a:extLst>
          </p:cNvPr>
          <p:cNvSpPr/>
          <p:nvPr/>
        </p:nvSpPr>
        <p:spPr>
          <a:xfrm>
            <a:off x="4252454" y="2392189"/>
            <a:ext cx="878619" cy="878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8" dirty="0" smtClean="0">
                <a:latin typeface="Arial"/>
                <a:ea typeface="微软雅黑"/>
                <a:sym typeface="Arial"/>
              </a:rPr>
              <a:t>汇</a:t>
            </a:r>
            <a:endParaRPr lang="zh-CN" altLang="en-US" sz="2668" dirty="0">
              <a:latin typeface="Arial"/>
              <a:ea typeface="微软雅黑"/>
              <a:sym typeface="Arial"/>
            </a:endParaRPr>
          </a:p>
        </p:txBody>
      </p:sp>
      <p:sp>
        <p:nvSpPr>
          <p:cNvPr id="26" name="椭圆 25">
            <a:extLst>
              <a:ext uri="{FF2B5EF4-FFF2-40B4-BE49-F238E27FC236}">
                <a16:creationId xmlns:a16="http://schemas.microsoft.com/office/drawing/2014/main" xmlns="" id="{4E6C9F18-53D5-42D6-85D0-C623D934C08B}"/>
              </a:ext>
            </a:extLst>
          </p:cNvPr>
          <p:cNvSpPr/>
          <p:nvPr/>
        </p:nvSpPr>
        <p:spPr>
          <a:xfrm>
            <a:off x="5220753" y="2392189"/>
            <a:ext cx="878619" cy="8786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668" dirty="0" smtClean="0">
                <a:latin typeface="Arial"/>
                <a:ea typeface="微软雅黑"/>
                <a:sym typeface="Arial"/>
              </a:rPr>
              <a:t>报</a:t>
            </a:r>
            <a:endParaRPr lang="zh-CN" altLang="en-US" sz="2668" dirty="0">
              <a:latin typeface="Arial"/>
              <a:ea typeface="微软雅黑"/>
              <a:sym typeface="Arial"/>
            </a:endParaRPr>
          </a:p>
        </p:txBody>
      </p:sp>
      <p:sp>
        <p:nvSpPr>
          <p:cNvPr id="2" name="矩形 1"/>
          <p:cNvSpPr/>
          <p:nvPr/>
        </p:nvSpPr>
        <p:spPr>
          <a:xfrm>
            <a:off x="1635480" y="5848573"/>
            <a:ext cx="5054590" cy="400110"/>
          </a:xfrm>
          <a:prstGeom prst="rect">
            <a:avLst/>
          </a:prstGeom>
        </p:spPr>
        <p:txBody>
          <a:bodyPr wrap="none">
            <a:spAutoFit/>
          </a:bodyPr>
          <a:lstStyle/>
          <a:p>
            <a:pPr algn="ctr"/>
            <a:r>
              <a:rPr lang="zh-CN" altLang="en-US" sz="2000" dirty="0">
                <a:solidFill>
                  <a:schemeClr val="bg1"/>
                </a:solidFill>
                <a:latin typeface="Arial"/>
                <a:ea typeface="微软雅黑"/>
                <a:sym typeface="Arial"/>
              </a:rPr>
              <a:t>汇报时间：</a:t>
            </a:r>
            <a:r>
              <a:rPr lang="en-US" altLang="zh-CN" sz="2000" dirty="0">
                <a:solidFill>
                  <a:schemeClr val="bg1"/>
                </a:solidFill>
                <a:latin typeface="Arial"/>
                <a:ea typeface="微软雅黑"/>
                <a:sym typeface="Arial"/>
              </a:rPr>
              <a:t>2017</a:t>
            </a:r>
            <a:r>
              <a:rPr lang="zh-CN" altLang="en-US" sz="2000" dirty="0">
                <a:solidFill>
                  <a:schemeClr val="bg1"/>
                </a:solidFill>
                <a:latin typeface="Arial"/>
                <a:ea typeface="微软雅黑"/>
                <a:sym typeface="Arial"/>
              </a:rPr>
              <a:t>年</a:t>
            </a:r>
            <a:r>
              <a:rPr lang="en-US" altLang="zh-CN" sz="2000" dirty="0">
                <a:solidFill>
                  <a:schemeClr val="bg1"/>
                </a:solidFill>
                <a:latin typeface="Arial"/>
                <a:ea typeface="微软雅黑"/>
                <a:sym typeface="Arial"/>
              </a:rPr>
              <a:t>12</a:t>
            </a:r>
            <a:r>
              <a:rPr lang="zh-CN" altLang="en-US" sz="2000" dirty="0">
                <a:solidFill>
                  <a:schemeClr val="bg1"/>
                </a:solidFill>
                <a:latin typeface="Arial"/>
                <a:ea typeface="微软雅黑"/>
                <a:sym typeface="Arial"/>
              </a:rPr>
              <a:t>月      汇报人：千图网</a:t>
            </a:r>
          </a:p>
        </p:txBody>
      </p:sp>
    </p:spTree>
    <p:extLst>
      <p:ext uri="{BB962C8B-B14F-4D97-AF65-F5344CB8AC3E}">
        <p14:creationId xmlns:p14="http://schemas.microsoft.com/office/powerpoint/2010/main" val="1461616301"/>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50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strVal val="#ppt_w*0.70"/>
                                          </p:val>
                                        </p:tav>
                                        <p:tav tm="100000">
                                          <p:val>
                                            <p:strVal val="#ppt_w"/>
                                          </p:val>
                                        </p:tav>
                                      </p:tavLst>
                                    </p:anim>
                                    <p:anim calcmode="lin" valueType="num">
                                      <p:cBhvr>
                                        <p:cTn id="8" dur="500" fill="hold"/>
                                        <p:tgtEl>
                                          <p:spTgt spid="18"/>
                                        </p:tgtEl>
                                        <p:attrNameLst>
                                          <p:attrName>ppt_h</p:attrName>
                                        </p:attrNameLst>
                                      </p:cBhvr>
                                      <p:tavLst>
                                        <p:tav tm="0">
                                          <p:val>
                                            <p:strVal val="#ppt_h"/>
                                          </p:val>
                                        </p:tav>
                                        <p:tav tm="100000">
                                          <p:val>
                                            <p:strVal val="#ppt_h"/>
                                          </p:val>
                                        </p:tav>
                                      </p:tavLst>
                                    </p:anim>
                                    <p:animEffect transition="in" filter="fade">
                                      <p:cBhvr>
                                        <p:cTn id="9" dur="500"/>
                                        <p:tgtEl>
                                          <p:spTgt spid="18"/>
                                        </p:tgtEl>
                                      </p:cBhvr>
                                    </p:animEffect>
                                  </p:childTnLst>
                                </p:cTn>
                              </p:par>
                              <p:par>
                                <p:cTn id="10" presetID="12" presetClass="entr" presetSubtype="1" fill="hold" grpId="0" nodeType="withEffect">
                                  <p:stCondLst>
                                    <p:cond delay="100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p:tgtEl>
                                          <p:spTgt spid="20"/>
                                        </p:tgtEl>
                                        <p:attrNameLst>
                                          <p:attrName>ppt_y</p:attrName>
                                        </p:attrNameLst>
                                      </p:cBhvr>
                                      <p:tavLst>
                                        <p:tav tm="0">
                                          <p:val>
                                            <p:strVal val="#ppt_y-#ppt_h*1.125000"/>
                                          </p:val>
                                        </p:tav>
                                        <p:tav tm="100000">
                                          <p:val>
                                            <p:strVal val="#ppt_y"/>
                                          </p:val>
                                        </p:tav>
                                      </p:tavLst>
                                    </p:anim>
                                    <p:animEffect transition="in" filter="wipe(down)">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5"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1000" fill="hold"/>
                                        <p:tgtEl>
                                          <p:spTgt spid="23"/>
                                        </p:tgtEl>
                                        <p:attrNameLst>
                                          <p:attrName>ppt_w</p:attrName>
                                        </p:attrNameLst>
                                      </p:cBhvr>
                                      <p:tavLst>
                                        <p:tav tm="0">
                                          <p:val>
                                            <p:fltVal val="0"/>
                                          </p:val>
                                        </p:tav>
                                        <p:tav tm="100000">
                                          <p:val>
                                            <p:strVal val="#ppt_w"/>
                                          </p:val>
                                        </p:tav>
                                      </p:tavLst>
                                    </p:anim>
                                    <p:anim calcmode="lin" valueType="num">
                                      <p:cBhvr>
                                        <p:cTn id="19" dur="1000" fill="hold"/>
                                        <p:tgtEl>
                                          <p:spTgt spid="23"/>
                                        </p:tgtEl>
                                        <p:attrNameLst>
                                          <p:attrName>ppt_h</p:attrName>
                                        </p:attrNameLst>
                                      </p:cBhvr>
                                      <p:tavLst>
                                        <p:tav tm="0">
                                          <p:val>
                                            <p:fltVal val="0"/>
                                          </p:val>
                                        </p:tav>
                                        <p:tav tm="100000">
                                          <p:val>
                                            <p:strVal val="#ppt_h"/>
                                          </p:val>
                                        </p:tav>
                                      </p:tavLst>
                                    </p:anim>
                                    <p:anim calcmode="lin" valueType="num">
                                      <p:cBhvr>
                                        <p:cTn id="20"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23"/>
                                        </p:tgtEl>
                                        <p:attrNameLst>
                                          <p:attrName>ppt_y</p:attrName>
                                        </p:attrNameLst>
                                      </p:cBhvr>
                                      <p:tavLst>
                                        <p:tav tm="0" fmla="#ppt_y+(sin(-2*pi*(1-$))*-#ppt_x+cos(-2*pi*(1-$))*(1-#ppt_y))*(1-$)">
                                          <p:val>
                                            <p:fltVal val="0"/>
                                          </p:val>
                                        </p:tav>
                                        <p:tav tm="100000">
                                          <p:val>
                                            <p:fltVal val="1"/>
                                          </p:val>
                                        </p:tav>
                                      </p:tavLst>
                                    </p:anim>
                                  </p:childTnLst>
                                </p:cTn>
                              </p:par>
                              <p:par>
                                <p:cTn id="22" presetID="15" presetClass="entr" presetSubtype="0" fill="hold" grpId="0" nodeType="withEffect">
                                  <p:stCondLst>
                                    <p:cond delay="200"/>
                                  </p:stCondLst>
                                  <p:childTnLst>
                                    <p:set>
                                      <p:cBhvr>
                                        <p:cTn id="23" dur="1" fill="hold">
                                          <p:stCondLst>
                                            <p:cond delay="0"/>
                                          </p:stCondLst>
                                        </p:cTn>
                                        <p:tgtEl>
                                          <p:spTgt spid="24"/>
                                        </p:tgtEl>
                                        <p:attrNameLst>
                                          <p:attrName>style.visibility</p:attrName>
                                        </p:attrNameLst>
                                      </p:cBhvr>
                                      <p:to>
                                        <p:strVal val="visible"/>
                                      </p:to>
                                    </p:set>
                                    <p:anim calcmode="lin" valueType="num">
                                      <p:cBhvr>
                                        <p:cTn id="24" dur="1000" fill="hold"/>
                                        <p:tgtEl>
                                          <p:spTgt spid="24"/>
                                        </p:tgtEl>
                                        <p:attrNameLst>
                                          <p:attrName>ppt_w</p:attrName>
                                        </p:attrNameLst>
                                      </p:cBhvr>
                                      <p:tavLst>
                                        <p:tav tm="0">
                                          <p:val>
                                            <p:fltVal val="0"/>
                                          </p:val>
                                        </p:tav>
                                        <p:tav tm="100000">
                                          <p:val>
                                            <p:strVal val="#ppt_w"/>
                                          </p:val>
                                        </p:tav>
                                      </p:tavLst>
                                    </p:anim>
                                    <p:anim calcmode="lin" valueType="num">
                                      <p:cBhvr>
                                        <p:cTn id="25" dur="1000" fill="hold"/>
                                        <p:tgtEl>
                                          <p:spTgt spid="24"/>
                                        </p:tgtEl>
                                        <p:attrNameLst>
                                          <p:attrName>ppt_h</p:attrName>
                                        </p:attrNameLst>
                                      </p:cBhvr>
                                      <p:tavLst>
                                        <p:tav tm="0">
                                          <p:val>
                                            <p:fltVal val="0"/>
                                          </p:val>
                                        </p:tav>
                                        <p:tav tm="100000">
                                          <p:val>
                                            <p:strVal val="#ppt_h"/>
                                          </p:val>
                                        </p:tav>
                                      </p:tavLst>
                                    </p:anim>
                                    <p:anim calcmode="lin" valueType="num">
                                      <p:cBhvr>
                                        <p:cTn id="26"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24"/>
                                        </p:tgtEl>
                                        <p:attrNameLst>
                                          <p:attrName>ppt_y</p:attrName>
                                        </p:attrNameLst>
                                      </p:cBhvr>
                                      <p:tavLst>
                                        <p:tav tm="0" fmla="#ppt_y+(sin(-2*pi*(1-$))*-#ppt_x+cos(-2*pi*(1-$))*(1-#ppt_y))*(1-$)">
                                          <p:val>
                                            <p:fltVal val="0"/>
                                          </p:val>
                                        </p:tav>
                                        <p:tav tm="100000">
                                          <p:val>
                                            <p:fltVal val="1"/>
                                          </p:val>
                                        </p:tav>
                                      </p:tavLst>
                                    </p:anim>
                                  </p:childTnLst>
                                </p:cTn>
                              </p:par>
                              <p:par>
                                <p:cTn id="28" presetID="15" presetClass="entr" presetSubtype="0" fill="hold" grpId="0" nodeType="withEffect">
                                  <p:stCondLst>
                                    <p:cond delay="500"/>
                                  </p:stCondLst>
                                  <p:childTnLst>
                                    <p:set>
                                      <p:cBhvr>
                                        <p:cTn id="29" dur="1" fill="hold">
                                          <p:stCondLst>
                                            <p:cond delay="0"/>
                                          </p:stCondLst>
                                        </p:cTn>
                                        <p:tgtEl>
                                          <p:spTgt spid="25"/>
                                        </p:tgtEl>
                                        <p:attrNameLst>
                                          <p:attrName>style.visibility</p:attrName>
                                        </p:attrNameLst>
                                      </p:cBhvr>
                                      <p:to>
                                        <p:strVal val="visible"/>
                                      </p:to>
                                    </p:set>
                                    <p:anim calcmode="lin" valueType="num">
                                      <p:cBhvr>
                                        <p:cTn id="30" dur="1000" fill="hold"/>
                                        <p:tgtEl>
                                          <p:spTgt spid="25"/>
                                        </p:tgtEl>
                                        <p:attrNameLst>
                                          <p:attrName>ppt_w</p:attrName>
                                        </p:attrNameLst>
                                      </p:cBhvr>
                                      <p:tavLst>
                                        <p:tav tm="0">
                                          <p:val>
                                            <p:fltVal val="0"/>
                                          </p:val>
                                        </p:tav>
                                        <p:tav tm="100000">
                                          <p:val>
                                            <p:strVal val="#ppt_w"/>
                                          </p:val>
                                        </p:tav>
                                      </p:tavLst>
                                    </p:anim>
                                    <p:anim calcmode="lin" valueType="num">
                                      <p:cBhvr>
                                        <p:cTn id="31" dur="1000" fill="hold"/>
                                        <p:tgtEl>
                                          <p:spTgt spid="25"/>
                                        </p:tgtEl>
                                        <p:attrNameLst>
                                          <p:attrName>ppt_h</p:attrName>
                                        </p:attrNameLst>
                                      </p:cBhvr>
                                      <p:tavLst>
                                        <p:tav tm="0">
                                          <p:val>
                                            <p:fltVal val="0"/>
                                          </p:val>
                                        </p:tav>
                                        <p:tav tm="100000">
                                          <p:val>
                                            <p:strVal val="#ppt_h"/>
                                          </p:val>
                                        </p:tav>
                                      </p:tavLst>
                                    </p:anim>
                                    <p:anim calcmode="lin" valueType="num">
                                      <p:cBhvr>
                                        <p:cTn id="32" dur="1000" fill="hold"/>
                                        <p:tgtEl>
                                          <p:spTgt spid="25"/>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25"/>
                                        </p:tgtEl>
                                        <p:attrNameLst>
                                          <p:attrName>ppt_y</p:attrName>
                                        </p:attrNameLst>
                                      </p:cBhvr>
                                      <p:tavLst>
                                        <p:tav tm="0" fmla="#ppt_y+(sin(-2*pi*(1-$))*-#ppt_x+cos(-2*pi*(1-$))*(1-#ppt_y))*(1-$)">
                                          <p:val>
                                            <p:fltVal val="0"/>
                                          </p:val>
                                        </p:tav>
                                        <p:tav tm="100000">
                                          <p:val>
                                            <p:fltVal val="1"/>
                                          </p:val>
                                        </p:tav>
                                      </p:tavLst>
                                    </p:anim>
                                  </p:childTnLst>
                                </p:cTn>
                              </p:par>
                              <p:par>
                                <p:cTn id="34" presetID="15" presetClass="entr" presetSubtype="0" fill="hold" grpId="0" nodeType="withEffect">
                                  <p:stCondLst>
                                    <p:cond delay="500"/>
                                  </p:stCondLst>
                                  <p:childTnLst>
                                    <p:set>
                                      <p:cBhvr>
                                        <p:cTn id="35" dur="1" fill="hold">
                                          <p:stCondLst>
                                            <p:cond delay="0"/>
                                          </p:stCondLst>
                                        </p:cTn>
                                        <p:tgtEl>
                                          <p:spTgt spid="26"/>
                                        </p:tgtEl>
                                        <p:attrNameLst>
                                          <p:attrName>style.visibility</p:attrName>
                                        </p:attrNameLst>
                                      </p:cBhvr>
                                      <p:to>
                                        <p:strVal val="visible"/>
                                      </p:to>
                                    </p:set>
                                    <p:anim calcmode="lin" valueType="num">
                                      <p:cBhvr>
                                        <p:cTn id="36" dur="1000" fill="hold"/>
                                        <p:tgtEl>
                                          <p:spTgt spid="26"/>
                                        </p:tgtEl>
                                        <p:attrNameLst>
                                          <p:attrName>ppt_w</p:attrName>
                                        </p:attrNameLst>
                                      </p:cBhvr>
                                      <p:tavLst>
                                        <p:tav tm="0">
                                          <p:val>
                                            <p:fltVal val="0"/>
                                          </p:val>
                                        </p:tav>
                                        <p:tav tm="100000">
                                          <p:val>
                                            <p:strVal val="#ppt_w"/>
                                          </p:val>
                                        </p:tav>
                                      </p:tavLst>
                                    </p:anim>
                                    <p:anim calcmode="lin" valueType="num">
                                      <p:cBhvr>
                                        <p:cTn id="37" dur="1000" fill="hold"/>
                                        <p:tgtEl>
                                          <p:spTgt spid="26"/>
                                        </p:tgtEl>
                                        <p:attrNameLst>
                                          <p:attrName>ppt_h</p:attrName>
                                        </p:attrNameLst>
                                      </p:cBhvr>
                                      <p:tavLst>
                                        <p:tav tm="0">
                                          <p:val>
                                            <p:fltVal val="0"/>
                                          </p:val>
                                        </p:tav>
                                        <p:tav tm="100000">
                                          <p:val>
                                            <p:strVal val="#ppt_h"/>
                                          </p:val>
                                        </p:tav>
                                      </p:tavLst>
                                    </p:anim>
                                    <p:anim calcmode="lin" valueType="num">
                                      <p:cBhvr>
                                        <p:cTn id="38"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3" grpId="0" animBg="1"/>
      <p:bldP spid="24" grpId="0" animBg="1"/>
      <p:bldP spid="25"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94" y="0"/>
            <a:ext cx="12858044" cy="7232650"/>
          </a:xfrm>
          <a:prstGeom prst="rect">
            <a:avLst/>
          </a:prstGeom>
          <a:blipFill dpi="0" rotWithShape="1">
            <a:blip r:embed="rId3">
              <a:extLst>
                <a:ext uri="{28A0092B-C50C-407E-A947-70E740481C1C}">
                  <a14:useLocalDpi xmlns:a14="http://schemas.microsoft.com/office/drawing/2010/main" val="0"/>
                </a:ext>
              </a:extLst>
            </a:blip>
            <a:srcRect/>
            <a:stretch>
              <a:fillRect l="-15611" r="-156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cxnSp>
        <p:nvCxnSpPr>
          <p:cNvPr id="20" name="直接连接符 19"/>
          <p:cNvCxnSpPr/>
          <p:nvPr/>
        </p:nvCxnSpPr>
        <p:spPr>
          <a:xfrm flipV="1">
            <a:off x="1964879" y="161152"/>
            <a:ext cx="1558846" cy="5098012"/>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948416" y="2121762"/>
            <a:ext cx="1562863" cy="4886627"/>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1153315" y="2571738"/>
            <a:ext cx="2089174" cy="2089174"/>
            <a:chOff x="4023360" y="2438400"/>
            <a:chExt cx="1981200" cy="1981200"/>
          </a:xfrm>
        </p:grpSpPr>
        <p:sp>
          <p:nvSpPr>
            <p:cNvPr id="24" name="椭圆 23"/>
            <p:cNvSpPr/>
            <p:nvPr/>
          </p:nvSpPr>
          <p:spPr>
            <a:xfrm>
              <a:off x="4023360" y="2438400"/>
              <a:ext cx="1981200" cy="1981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5" name="文本框 24"/>
            <p:cNvSpPr txBox="1"/>
            <p:nvPr/>
          </p:nvSpPr>
          <p:spPr>
            <a:xfrm>
              <a:off x="4290060" y="2828836"/>
              <a:ext cx="1447800" cy="1195485"/>
            </a:xfrm>
            <a:prstGeom prst="rect">
              <a:avLst/>
            </a:prstGeom>
            <a:noFill/>
          </p:spPr>
          <p:txBody>
            <a:bodyPr wrap="square" rtlCol="0">
              <a:spAutoFit/>
            </a:bodyPr>
            <a:lstStyle/>
            <a:p>
              <a:pPr algn="ctr"/>
              <a:r>
                <a:rPr lang="en-US" altLang="zh-CN" sz="7592" dirty="0" smtClean="0">
                  <a:solidFill>
                    <a:schemeClr val="bg1"/>
                  </a:solidFill>
                  <a:latin typeface="Arial"/>
                  <a:ea typeface="微软雅黑"/>
                  <a:sym typeface="Arial"/>
                </a:rPr>
                <a:t>01</a:t>
              </a:r>
              <a:endParaRPr lang="zh-CN" altLang="en-US" sz="7592" dirty="0">
                <a:solidFill>
                  <a:schemeClr val="bg1"/>
                </a:solidFill>
                <a:latin typeface="Arial"/>
                <a:ea typeface="微软雅黑"/>
                <a:sym typeface="Arial"/>
              </a:endParaRPr>
            </a:p>
          </p:txBody>
        </p:sp>
      </p:grpSp>
      <p:sp>
        <p:nvSpPr>
          <p:cNvPr id="26" name="文本框 25"/>
          <p:cNvSpPr txBox="1"/>
          <p:nvPr/>
        </p:nvSpPr>
        <p:spPr>
          <a:xfrm>
            <a:off x="3242491" y="3184332"/>
            <a:ext cx="6347875" cy="968607"/>
          </a:xfrm>
          <a:prstGeom prst="rect">
            <a:avLst/>
          </a:prstGeom>
          <a:noFill/>
        </p:spPr>
        <p:txBody>
          <a:bodyPr wrap="square" rtlCol="0">
            <a:spAutoFit/>
          </a:bodyPr>
          <a:lstStyle/>
          <a:p>
            <a:pPr algn="ctr"/>
            <a:r>
              <a:rPr lang="zh-CN" altLang="en-US" sz="5694" dirty="0">
                <a:solidFill>
                  <a:schemeClr val="bg1"/>
                </a:solidFill>
                <a:latin typeface="Arial"/>
                <a:ea typeface="微软雅黑"/>
                <a:sym typeface="Arial"/>
              </a:rPr>
              <a:t>单击此处添加标题</a:t>
            </a:r>
          </a:p>
        </p:txBody>
      </p:sp>
    </p:spTree>
    <p:extLst>
      <p:ext uri="{BB962C8B-B14F-4D97-AF65-F5344CB8AC3E}">
        <p14:creationId xmlns:p14="http://schemas.microsoft.com/office/powerpoint/2010/main" val="4129616217"/>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3911925" y="2931795"/>
            <a:ext cx="5034926" cy="960432"/>
            <a:chOff x="2786183" y="1419610"/>
            <a:chExt cx="3571634" cy="681302"/>
          </a:xfrm>
        </p:grpSpPr>
        <p:sp>
          <p:nvSpPr>
            <p:cNvPr id="47" name="Rounded Rectangle 46"/>
            <p:cNvSpPr/>
            <p:nvPr/>
          </p:nvSpPr>
          <p:spPr>
            <a:xfrm>
              <a:off x="2786183" y="1467235"/>
              <a:ext cx="3571634" cy="633677"/>
            </a:xfrm>
            <a:prstGeom prst="roundRect">
              <a:avLst>
                <a:gd name="adj" fmla="val 106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00" dirty="0">
                <a:solidFill>
                  <a:schemeClr val="tx1">
                    <a:lumMod val="75000"/>
                    <a:lumOff val="25000"/>
                  </a:schemeClr>
                </a:solidFill>
                <a:latin typeface="Arial"/>
                <a:ea typeface="微软雅黑"/>
                <a:cs typeface="+mn-ea"/>
                <a:sym typeface="Arial"/>
              </a:endParaRPr>
            </a:p>
          </p:txBody>
        </p:sp>
        <p:sp>
          <p:nvSpPr>
            <p:cNvPr id="48" name="Rounded Rectangle 47"/>
            <p:cNvSpPr/>
            <p:nvPr/>
          </p:nvSpPr>
          <p:spPr>
            <a:xfrm>
              <a:off x="2786183" y="1419610"/>
              <a:ext cx="3571634" cy="633677"/>
            </a:xfrm>
            <a:prstGeom prst="roundRect">
              <a:avLst>
                <a:gd name="adj" fmla="val 10654"/>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00" dirty="0">
                <a:solidFill>
                  <a:schemeClr val="tx1">
                    <a:lumMod val="75000"/>
                    <a:lumOff val="25000"/>
                  </a:schemeClr>
                </a:solidFill>
                <a:latin typeface="Arial"/>
                <a:ea typeface="微软雅黑"/>
                <a:cs typeface="+mn-ea"/>
                <a:sym typeface="Arial"/>
              </a:endParaRPr>
            </a:p>
          </p:txBody>
        </p:sp>
      </p:grpSp>
      <p:grpSp>
        <p:nvGrpSpPr>
          <p:cNvPr id="49" name="Group 48"/>
          <p:cNvGrpSpPr/>
          <p:nvPr/>
        </p:nvGrpSpPr>
        <p:grpSpPr>
          <a:xfrm>
            <a:off x="3911925" y="4068714"/>
            <a:ext cx="5034926" cy="960432"/>
            <a:chOff x="2786183" y="1419610"/>
            <a:chExt cx="3571634" cy="681302"/>
          </a:xfrm>
        </p:grpSpPr>
        <p:sp>
          <p:nvSpPr>
            <p:cNvPr id="50" name="Rounded Rectangle 49"/>
            <p:cNvSpPr/>
            <p:nvPr/>
          </p:nvSpPr>
          <p:spPr>
            <a:xfrm>
              <a:off x="2786183" y="1467235"/>
              <a:ext cx="3571634" cy="633677"/>
            </a:xfrm>
            <a:prstGeom prst="roundRect">
              <a:avLst>
                <a:gd name="adj" fmla="val 106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00" dirty="0">
                <a:solidFill>
                  <a:schemeClr val="tx1">
                    <a:lumMod val="75000"/>
                    <a:lumOff val="25000"/>
                  </a:schemeClr>
                </a:solidFill>
                <a:latin typeface="Arial"/>
                <a:ea typeface="微软雅黑"/>
                <a:cs typeface="+mn-ea"/>
                <a:sym typeface="Arial"/>
              </a:endParaRPr>
            </a:p>
          </p:txBody>
        </p:sp>
        <p:sp>
          <p:nvSpPr>
            <p:cNvPr id="51" name="Rounded Rectangle 50"/>
            <p:cNvSpPr/>
            <p:nvPr/>
          </p:nvSpPr>
          <p:spPr>
            <a:xfrm>
              <a:off x="2786183" y="1419610"/>
              <a:ext cx="3571634" cy="633677"/>
            </a:xfrm>
            <a:prstGeom prst="roundRect">
              <a:avLst>
                <a:gd name="adj" fmla="val 10654"/>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00" dirty="0">
                <a:solidFill>
                  <a:schemeClr val="tx1">
                    <a:lumMod val="75000"/>
                    <a:lumOff val="25000"/>
                  </a:schemeClr>
                </a:solidFill>
                <a:latin typeface="Arial"/>
                <a:ea typeface="微软雅黑"/>
                <a:cs typeface="+mn-ea"/>
                <a:sym typeface="Arial"/>
              </a:endParaRPr>
            </a:p>
          </p:txBody>
        </p:sp>
      </p:grpSp>
      <p:grpSp>
        <p:nvGrpSpPr>
          <p:cNvPr id="52" name="Group 51"/>
          <p:cNvGrpSpPr/>
          <p:nvPr/>
        </p:nvGrpSpPr>
        <p:grpSpPr>
          <a:xfrm>
            <a:off x="3911925" y="5205632"/>
            <a:ext cx="5034926" cy="960432"/>
            <a:chOff x="2786183" y="1419610"/>
            <a:chExt cx="3571634" cy="681302"/>
          </a:xfrm>
        </p:grpSpPr>
        <p:sp>
          <p:nvSpPr>
            <p:cNvPr id="53" name="Rounded Rectangle 52"/>
            <p:cNvSpPr/>
            <p:nvPr/>
          </p:nvSpPr>
          <p:spPr>
            <a:xfrm>
              <a:off x="2786183" y="1467235"/>
              <a:ext cx="3571634" cy="633677"/>
            </a:xfrm>
            <a:prstGeom prst="roundRect">
              <a:avLst>
                <a:gd name="adj" fmla="val 106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00" dirty="0">
                <a:solidFill>
                  <a:schemeClr val="tx1">
                    <a:lumMod val="75000"/>
                    <a:lumOff val="25000"/>
                  </a:schemeClr>
                </a:solidFill>
                <a:latin typeface="Arial"/>
                <a:ea typeface="微软雅黑"/>
                <a:cs typeface="+mn-ea"/>
                <a:sym typeface="Arial"/>
              </a:endParaRPr>
            </a:p>
          </p:txBody>
        </p:sp>
        <p:sp>
          <p:nvSpPr>
            <p:cNvPr id="54" name="Rounded Rectangle 53"/>
            <p:cNvSpPr/>
            <p:nvPr/>
          </p:nvSpPr>
          <p:spPr>
            <a:xfrm>
              <a:off x="2786183" y="1419610"/>
              <a:ext cx="3571634" cy="633677"/>
            </a:xfrm>
            <a:prstGeom prst="roundRect">
              <a:avLst>
                <a:gd name="adj" fmla="val 10654"/>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00" dirty="0">
                <a:solidFill>
                  <a:schemeClr val="tx1">
                    <a:lumMod val="75000"/>
                    <a:lumOff val="25000"/>
                  </a:schemeClr>
                </a:solidFill>
                <a:latin typeface="Arial"/>
                <a:ea typeface="微软雅黑"/>
                <a:cs typeface="+mn-ea"/>
                <a:sym typeface="Arial"/>
              </a:endParaRPr>
            </a:p>
          </p:txBody>
        </p:sp>
      </p:grpSp>
      <p:grpSp>
        <p:nvGrpSpPr>
          <p:cNvPr id="57" name="Group 56"/>
          <p:cNvGrpSpPr/>
          <p:nvPr/>
        </p:nvGrpSpPr>
        <p:grpSpPr>
          <a:xfrm>
            <a:off x="907232" y="1469393"/>
            <a:ext cx="1547673" cy="1528890"/>
            <a:chOff x="654724" y="1189182"/>
            <a:chExt cx="1097876" cy="1084551"/>
          </a:xfrm>
        </p:grpSpPr>
        <p:sp>
          <p:nvSpPr>
            <p:cNvPr id="56" name="Rounded Rectangle 55"/>
            <p:cNvSpPr/>
            <p:nvPr/>
          </p:nvSpPr>
          <p:spPr>
            <a:xfrm>
              <a:off x="654724" y="1246789"/>
              <a:ext cx="1097876" cy="1026944"/>
            </a:xfrm>
            <a:prstGeom prst="roundRect">
              <a:avLst>
                <a:gd name="adj" fmla="val 924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19" dirty="0">
                <a:latin typeface="Arial"/>
                <a:ea typeface="微软雅黑"/>
                <a:cs typeface="+mn-ea"/>
                <a:sym typeface="Arial"/>
              </a:endParaRPr>
            </a:p>
          </p:txBody>
        </p:sp>
        <p:sp>
          <p:nvSpPr>
            <p:cNvPr id="55" name="Rounded Rectangle 54"/>
            <p:cNvSpPr/>
            <p:nvPr/>
          </p:nvSpPr>
          <p:spPr>
            <a:xfrm>
              <a:off x="654724" y="1189182"/>
              <a:ext cx="1097876" cy="1026944"/>
            </a:xfrm>
            <a:prstGeom prst="roundRect">
              <a:avLst>
                <a:gd name="adj" fmla="val 92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19" dirty="0">
                <a:latin typeface="Arial"/>
                <a:ea typeface="微软雅黑"/>
                <a:cs typeface="+mn-ea"/>
                <a:sym typeface="Arial"/>
              </a:endParaRPr>
            </a:p>
          </p:txBody>
        </p:sp>
      </p:grpSp>
      <p:grpSp>
        <p:nvGrpSpPr>
          <p:cNvPr id="59" name="Group 58"/>
          <p:cNvGrpSpPr/>
          <p:nvPr/>
        </p:nvGrpSpPr>
        <p:grpSpPr>
          <a:xfrm>
            <a:off x="907232" y="3215375"/>
            <a:ext cx="1547673" cy="1528890"/>
            <a:chOff x="654724" y="1189182"/>
            <a:chExt cx="1097876" cy="1084551"/>
          </a:xfrm>
        </p:grpSpPr>
        <p:sp>
          <p:nvSpPr>
            <p:cNvPr id="60" name="Rounded Rectangle 59"/>
            <p:cNvSpPr/>
            <p:nvPr/>
          </p:nvSpPr>
          <p:spPr>
            <a:xfrm>
              <a:off x="654724" y="1246789"/>
              <a:ext cx="1097876" cy="1026944"/>
            </a:xfrm>
            <a:prstGeom prst="roundRect">
              <a:avLst>
                <a:gd name="adj" fmla="val 9247"/>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19" dirty="0">
                <a:latin typeface="Arial"/>
                <a:ea typeface="微软雅黑"/>
                <a:cs typeface="+mn-ea"/>
                <a:sym typeface="Arial"/>
              </a:endParaRPr>
            </a:p>
          </p:txBody>
        </p:sp>
        <p:sp>
          <p:nvSpPr>
            <p:cNvPr id="61" name="Rounded Rectangle 60"/>
            <p:cNvSpPr/>
            <p:nvPr/>
          </p:nvSpPr>
          <p:spPr>
            <a:xfrm>
              <a:off x="654724" y="1189182"/>
              <a:ext cx="1097876" cy="1026944"/>
            </a:xfrm>
            <a:prstGeom prst="roundRect">
              <a:avLst>
                <a:gd name="adj" fmla="val 924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19" dirty="0">
                <a:latin typeface="Arial"/>
                <a:ea typeface="微软雅黑"/>
                <a:cs typeface="+mn-ea"/>
                <a:sym typeface="Arial"/>
              </a:endParaRPr>
            </a:p>
          </p:txBody>
        </p:sp>
      </p:grpSp>
      <p:grpSp>
        <p:nvGrpSpPr>
          <p:cNvPr id="62" name="Group 61"/>
          <p:cNvGrpSpPr/>
          <p:nvPr/>
        </p:nvGrpSpPr>
        <p:grpSpPr>
          <a:xfrm>
            <a:off x="907232" y="4939870"/>
            <a:ext cx="1547673" cy="1528890"/>
            <a:chOff x="654724" y="1189182"/>
            <a:chExt cx="1097876" cy="1084551"/>
          </a:xfrm>
        </p:grpSpPr>
        <p:sp>
          <p:nvSpPr>
            <p:cNvPr id="72" name="Rounded Rectangle 71"/>
            <p:cNvSpPr/>
            <p:nvPr/>
          </p:nvSpPr>
          <p:spPr>
            <a:xfrm>
              <a:off x="654724" y="1246789"/>
              <a:ext cx="1097876" cy="1026944"/>
            </a:xfrm>
            <a:prstGeom prst="roundRect">
              <a:avLst>
                <a:gd name="adj" fmla="val 924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19" dirty="0">
                <a:latin typeface="Arial"/>
                <a:ea typeface="微软雅黑"/>
                <a:cs typeface="+mn-ea"/>
                <a:sym typeface="Arial"/>
              </a:endParaRPr>
            </a:p>
          </p:txBody>
        </p:sp>
        <p:sp>
          <p:nvSpPr>
            <p:cNvPr id="73" name="Rounded Rectangle 72"/>
            <p:cNvSpPr/>
            <p:nvPr/>
          </p:nvSpPr>
          <p:spPr>
            <a:xfrm>
              <a:off x="654724" y="1189182"/>
              <a:ext cx="1097876" cy="1026944"/>
            </a:xfrm>
            <a:prstGeom prst="roundRect">
              <a:avLst>
                <a:gd name="adj" fmla="val 924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19" dirty="0">
                <a:latin typeface="Arial"/>
                <a:ea typeface="微软雅黑"/>
                <a:cs typeface="+mn-ea"/>
                <a:sym typeface="Arial"/>
              </a:endParaRPr>
            </a:p>
          </p:txBody>
        </p:sp>
      </p:grpSp>
      <p:cxnSp>
        <p:nvCxnSpPr>
          <p:cNvPr id="78" name="Elbow Connector 77"/>
          <p:cNvCxnSpPr>
            <a:stCxn id="55" idx="3"/>
          </p:cNvCxnSpPr>
          <p:nvPr/>
        </p:nvCxnSpPr>
        <p:spPr>
          <a:xfrm>
            <a:off x="2454878" y="2193238"/>
            <a:ext cx="1375832" cy="1185204"/>
          </a:xfrm>
          <a:prstGeom prst="bentConnector3">
            <a:avLst>
              <a:gd name="adj1" fmla="val 34385"/>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flipV="1">
            <a:off x="2454878" y="4588886"/>
            <a:ext cx="1375832" cy="1185204"/>
          </a:xfrm>
          <a:prstGeom prst="bentConnector3">
            <a:avLst>
              <a:gd name="adj1" fmla="val 30481"/>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61" idx="3"/>
          </p:cNvCxnSpPr>
          <p:nvPr/>
        </p:nvCxnSpPr>
        <p:spPr>
          <a:xfrm flipV="1">
            <a:off x="2454878" y="2241499"/>
            <a:ext cx="1375832" cy="1697696"/>
          </a:xfrm>
          <a:prstGeom prst="bentConnector3">
            <a:avLst>
              <a:gd name="adj1" fmla="val 54880"/>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p:cNvCxnSpPr/>
          <p:nvPr/>
        </p:nvCxnSpPr>
        <p:spPr>
          <a:xfrm>
            <a:off x="2454878" y="3995157"/>
            <a:ext cx="1375832" cy="1697696"/>
          </a:xfrm>
          <a:prstGeom prst="bentConnector3">
            <a:avLst>
              <a:gd name="adj1" fmla="val 54880"/>
            </a:avLst>
          </a:prstGeom>
          <a:ln w="1905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3911925" y="1794877"/>
            <a:ext cx="5034926" cy="960432"/>
            <a:chOff x="2786183" y="1419610"/>
            <a:chExt cx="3571634" cy="681302"/>
          </a:xfrm>
        </p:grpSpPr>
        <p:sp>
          <p:nvSpPr>
            <p:cNvPr id="102" name="Rounded Rectangle 101"/>
            <p:cNvSpPr/>
            <p:nvPr/>
          </p:nvSpPr>
          <p:spPr>
            <a:xfrm>
              <a:off x="2786183" y="1467235"/>
              <a:ext cx="3571634" cy="633677"/>
            </a:xfrm>
            <a:prstGeom prst="roundRect">
              <a:avLst>
                <a:gd name="adj" fmla="val 106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00" dirty="0">
                <a:solidFill>
                  <a:schemeClr val="tx1">
                    <a:lumMod val="75000"/>
                    <a:lumOff val="25000"/>
                  </a:schemeClr>
                </a:solidFill>
                <a:latin typeface="Arial"/>
                <a:ea typeface="微软雅黑"/>
                <a:cs typeface="+mn-ea"/>
                <a:sym typeface="Arial"/>
              </a:endParaRPr>
            </a:p>
          </p:txBody>
        </p:sp>
        <p:sp>
          <p:nvSpPr>
            <p:cNvPr id="103" name="Rounded Rectangle 102"/>
            <p:cNvSpPr/>
            <p:nvPr/>
          </p:nvSpPr>
          <p:spPr>
            <a:xfrm>
              <a:off x="2786183" y="1419610"/>
              <a:ext cx="3571634" cy="633677"/>
            </a:xfrm>
            <a:prstGeom prst="roundRect">
              <a:avLst>
                <a:gd name="adj" fmla="val 10654"/>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200" dirty="0">
                <a:solidFill>
                  <a:schemeClr val="tx1">
                    <a:lumMod val="75000"/>
                    <a:lumOff val="25000"/>
                  </a:schemeClr>
                </a:solidFill>
                <a:latin typeface="Arial"/>
                <a:ea typeface="微软雅黑"/>
                <a:cs typeface="+mn-ea"/>
                <a:sym typeface="Arial"/>
              </a:endParaRPr>
            </a:p>
          </p:txBody>
        </p:sp>
      </p:grpSp>
      <p:grpSp>
        <p:nvGrpSpPr>
          <p:cNvPr id="106" name="Group 105"/>
          <p:cNvGrpSpPr/>
          <p:nvPr/>
        </p:nvGrpSpPr>
        <p:grpSpPr>
          <a:xfrm flipH="1">
            <a:off x="10403907" y="1469397"/>
            <a:ext cx="1547673" cy="1528890"/>
            <a:chOff x="654724" y="1189182"/>
            <a:chExt cx="1097876" cy="1084551"/>
          </a:xfrm>
        </p:grpSpPr>
        <p:sp>
          <p:nvSpPr>
            <p:cNvPr id="117" name="Rounded Rectangle 116"/>
            <p:cNvSpPr/>
            <p:nvPr/>
          </p:nvSpPr>
          <p:spPr>
            <a:xfrm>
              <a:off x="654724" y="1246789"/>
              <a:ext cx="1097876" cy="1026944"/>
            </a:xfrm>
            <a:prstGeom prst="roundRect">
              <a:avLst>
                <a:gd name="adj" fmla="val 924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19" dirty="0">
                <a:latin typeface="Arial"/>
                <a:ea typeface="微软雅黑"/>
                <a:cs typeface="+mn-ea"/>
                <a:sym typeface="Arial"/>
              </a:endParaRPr>
            </a:p>
          </p:txBody>
        </p:sp>
        <p:sp>
          <p:nvSpPr>
            <p:cNvPr id="118" name="Rounded Rectangle 117"/>
            <p:cNvSpPr/>
            <p:nvPr/>
          </p:nvSpPr>
          <p:spPr>
            <a:xfrm>
              <a:off x="654724" y="1189182"/>
              <a:ext cx="1097876" cy="1026944"/>
            </a:xfrm>
            <a:prstGeom prst="roundRect">
              <a:avLst>
                <a:gd name="adj" fmla="val 92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19" dirty="0">
                <a:latin typeface="Arial"/>
                <a:ea typeface="微软雅黑"/>
                <a:cs typeface="+mn-ea"/>
                <a:sym typeface="Arial"/>
              </a:endParaRPr>
            </a:p>
          </p:txBody>
        </p:sp>
      </p:grpSp>
      <p:grpSp>
        <p:nvGrpSpPr>
          <p:cNvPr id="107" name="Group 106"/>
          <p:cNvGrpSpPr/>
          <p:nvPr/>
        </p:nvGrpSpPr>
        <p:grpSpPr>
          <a:xfrm flipH="1">
            <a:off x="10403907" y="3215378"/>
            <a:ext cx="1547673" cy="1528890"/>
            <a:chOff x="654724" y="1189182"/>
            <a:chExt cx="1097876" cy="1084551"/>
          </a:xfrm>
        </p:grpSpPr>
        <p:sp>
          <p:nvSpPr>
            <p:cNvPr id="115" name="Rounded Rectangle 114"/>
            <p:cNvSpPr/>
            <p:nvPr/>
          </p:nvSpPr>
          <p:spPr>
            <a:xfrm>
              <a:off x="654724" y="1246789"/>
              <a:ext cx="1097876" cy="1026944"/>
            </a:xfrm>
            <a:prstGeom prst="roundRect">
              <a:avLst>
                <a:gd name="adj" fmla="val 924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19" dirty="0">
                <a:latin typeface="Arial"/>
                <a:ea typeface="微软雅黑"/>
                <a:cs typeface="+mn-ea"/>
                <a:sym typeface="Arial"/>
              </a:endParaRPr>
            </a:p>
          </p:txBody>
        </p:sp>
        <p:sp>
          <p:nvSpPr>
            <p:cNvPr id="116" name="Rounded Rectangle 115"/>
            <p:cNvSpPr/>
            <p:nvPr/>
          </p:nvSpPr>
          <p:spPr>
            <a:xfrm>
              <a:off x="654724" y="1189182"/>
              <a:ext cx="1097876" cy="1026944"/>
            </a:xfrm>
            <a:prstGeom prst="roundRect">
              <a:avLst>
                <a:gd name="adj" fmla="val 924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19" dirty="0">
                <a:latin typeface="Arial"/>
                <a:ea typeface="微软雅黑"/>
                <a:cs typeface="+mn-ea"/>
                <a:sym typeface="Arial"/>
              </a:endParaRPr>
            </a:p>
          </p:txBody>
        </p:sp>
      </p:grpSp>
      <p:grpSp>
        <p:nvGrpSpPr>
          <p:cNvPr id="108" name="Group 107"/>
          <p:cNvGrpSpPr/>
          <p:nvPr/>
        </p:nvGrpSpPr>
        <p:grpSpPr>
          <a:xfrm flipH="1">
            <a:off x="10403907" y="4939875"/>
            <a:ext cx="1547673" cy="1528890"/>
            <a:chOff x="654724" y="1189182"/>
            <a:chExt cx="1097876" cy="1084551"/>
          </a:xfrm>
        </p:grpSpPr>
        <p:sp>
          <p:nvSpPr>
            <p:cNvPr id="113" name="Rounded Rectangle 112"/>
            <p:cNvSpPr/>
            <p:nvPr/>
          </p:nvSpPr>
          <p:spPr>
            <a:xfrm>
              <a:off x="654724" y="1246789"/>
              <a:ext cx="1097876" cy="1026944"/>
            </a:xfrm>
            <a:prstGeom prst="roundRect">
              <a:avLst>
                <a:gd name="adj" fmla="val 924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19" dirty="0">
                <a:latin typeface="Arial"/>
                <a:ea typeface="微软雅黑"/>
                <a:cs typeface="+mn-ea"/>
                <a:sym typeface="Arial"/>
              </a:endParaRPr>
            </a:p>
          </p:txBody>
        </p:sp>
        <p:sp>
          <p:nvSpPr>
            <p:cNvPr id="114" name="Rounded Rectangle 113"/>
            <p:cNvSpPr/>
            <p:nvPr/>
          </p:nvSpPr>
          <p:spPr>
            <a:xfrm>
              <a:off x="654724" y="1189182"/>
              <a:ext cx="1097876" cy="1026944"/>
            </a:xfrm>
            <a:prstGeom prst="roundRect">
              <a:avLst>
                <a:gd name="adj" fmla="val 924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19" dirty="0">
                <a:latin typeface="Arial"/>
                <a:ea typeface="微软雅黑"/>
                <a:cs typeface="+mn-ea"/>
                <a:sym typeface="Arial"/>
              </a:endParaRPr>
            </a:p>
          </p:txBody>
        </p:sp>
      </p:grpSp>
      <p:cxnSp>
        <p:nvCxnSpPr>
          <p:cNvPr id="109" name="Elbow Connector 108"/>
          <p:cNvCxnSpPr>
            <a:stCxn id="118" idx="3"/>
          </p:cNvCxnSpPr>
          <p:nvPr/>
        </p:nvCxnSpPr>
        <p:spPr>
          <a:xfrm flipH="1">
            <a:off x="9028050" y="2193238"/>
            <a:ext cx="1375832" cy="1185204"/>
          </a:xfrm>
          <a:prstGeom prst="bentConnector3">
            <a:avLst>
              <a:gd name="adj1" fmla="val 34060"/>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p:cNvCxnSpPr/>
          <p:nvPr/>
        </p:nvCxnSpPr>
        <p:spPr>
          <a:xfrm flipH="1" flipV="1">
            <a:off x="9028050" y="4588886"/>
            <a:ext cx="1375832" cy="1185204"/>
          </a:xfrm>
          <a:prstGeom prst="bentConnector3">
            <a:avLst>
              <a:gd name="adj1" fmla="val 30481"/>
            </a:avLst>
          </a:prstGeom>
          <a:ln w="1905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116" idx="3"/>
          </p:cNvCxnSpPr>
          <p:nvPr/>
        </p:nvCxnSpPr>
        <p:spPr>
          <a:xfrm flipH="1" flipV="1">
            <a:off x="9028050" y="2241499"/>
            <a:ext cx="1375832" cy="1697696"/>
          </a:xfrm>
          <a:prstGeom prst="bentConnector3">
            <a:avLst>
              <a:gd name="adj1" fmla="val 54880"/>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p:nvPr/>
        </p:nvCxnSpPr>
        <p:spPr>
          <a:xfrm flipH="1">
            <a:off x="9028050" y="3995157"/>
            <a:ext cx="1375832" cy="1697696"/>
          </a:xfrm>
          <a:prstGeom prst="bentConnector3">
            <a:avLst>
              <a:gd name="adj1" fmla="val 54880"/>
            </a:avLst>
          </a:prstGeom>
          <a:ln w="190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a:xfrm>
            <a:off x="1410551" y="1793808"/>
            <a:ext cx="541052" cy="558747"/>
            <a:chOff x="1227138" y="271463"/>
            <a:chExt cx="679450" cy="701675"/>
          </a:xfrm>
          <a:solidFill>
            <a:schemeClr val="bg1"/>
          </a:solidFill>
        </p:grpSpPr>
        <p:sp>
          <p:nvSpPr>
            <p:cNvPr id="1029" name="Freeform 5"/>
            <p:cNvSpPr>
              <a:spLocks noEditPoints="1"/>
            </p:cNvSpPr>
            <p:nvPr/>
          </p:nvSpPr>
          <p:spPr bwMode="auto">
            <a:xfrm>
              <a:off x="1566863" y="584200"/>
              <a:ext cx="339725" cy="342900"/>
            </a:xfrm>
            <a:custGeom>
              <a:avLst/>
              <a:gdLst/>
              <a:ahLst/>
              <a:cxnLst>
                <a:cxn ang="0">
                  <a:pos x="89" y="73"/>
                </a:cxn>
                <a:cxn ang="0">
                  <a:pos x="69" y="52"/>
                </a:cxn>
                <a:cxn ang="0">
                  <a:pos x="62" y="13"/>
                </a:cxn>
                <a:cxn ang="0">
                  <a:pos x="13" y="13"/>
                </a:cxn>
                <a:cxn ang="0">
                  <a:pos x="13" y="63"/>
                </a:cxn>
                <a:cxn ang="0">
                  <a:pos x="52" y="70"/>
                </a:cxn>
                <a:cxn ang="0">
                  <a:pos x="72" y="90"/>
                </a:cxn>
                <a:cxn ang="0">
                  <a:pos x="89" y="73"/>
                </a:cxn>
                <a:cxn ang="0">
                  <a:pos x="54" y="54"/>
                </a:cxn>
                <a:cxn ang="0">
                  <a:pos x="22" y="54"/>
                </a:cxn>
                <a:cxn ang="0">
                  <a:pos x="22" y="22"/>
                </a:cxn>
                <a:cxn ang="0">
                  <a:pos x="54" y="22"/>
                </a:cxn>
                <a:cxn ang="0">
                  <a:pos x="54" y="54"/>
                </a:cxn>
                <a:cxn ang="0">
                  <a:pos x="54" y="54"/>
                </a:cxn>
                <a:cxn ang="0">
                  <a:pos x="54" y="54"/>
                </a:cxn>
              </a:cxnLst>
              <a:rect l="0" t="0" r="r" b="b"/>
              <a:pathLst>
                <a:path w="89" h="90">
                  <a:moveTo>
                    <a:pt x="89" y="73"/>
                  </a:moveTo>
                  <a:cubicBezTo>
                    <a:pt x="69" y="52"/>
                    <a:pt x="69" y="52"/>
                    <a:pt x="69" y="52"/>
                  </a:cubicBezTo>
                  <a:cubicBezTo>
                    <a:pt x="75" y="40"/>
                    <a:pt x="73" y="24"/>
                    <a:pt x="62" y="13"/>
                  </a:cubicBezTo>
                  <a:cubicBezTo>
                    <a:pt x="49" y="0"/>
                    <a:pt x="27" y="0"/>
                    <a:pt x="13" y="13"/>
                  </a:cubicBezTo>
                  <a:cubicBezTo>
                    <a:pt x="0" y="27"/>
                    <a:pt x="0" y="49"/>
                    <a:pt x="13" y="63"/>
                  </a:cubicBezTo>
                  <a:cubicBezTo>
                    <a:pt x="24" y="73"/>
                    <a:pt x="39" y="75"/>
                    <a:pt x="52" y="70"/>
                  </a:cubicBezTo>
                  <a:cubicBezTo>
                    <a:pt x="72" y="90"/>
                    <a:pt x="72" y="90"/>
                    <a:pt x="72" y="90"/>
                  </a:cubicBezTo>
                  <a:lnTo>
                    <a:pt x="89" y="73"/>
                  </a:lnTo>
                  <a:close/>
                  <a:moveTo>
                    <a:pt x="54" y="54"/>
                  </a:moveTo>
                  <a:cubicBezTo>
                    <a:pt x="45" y="63"/>
                    <a:pt x="31" y="63"/>
                    <a:pt x="22" y="54"/>
                  </a:cubicBezTo>
                  <a:cubicBezTo>
                    <a:pt x="13" y="45"/>
                    <a:pt x="13" y="31"/>
                    <a:pt x="22" y="22"/>
                  </a:cubicBezTo>
                  <a:cubicBezTo>
                    <a:pt x="31" y="13"/>
                    <a:pt x="45" y="13"/>
                    <a:pt x="54" y="22"/>
                  </a:cubicBezTo>
                  <a:cubicBezTo>
                    <a:pt x="62" y="31"/>
                    <a:pt x="62" y="45"/>
                    <a:pt x="54" y="54"/>
                  </a:cubicBezTo>
                  <a:close/>
                  <a:moveTo>
                    <a:pt x="54" y="54"/>
                  </a:moveTo>
                  <a:cubicBezTo>
                    <a:pt x="54" y="54"/>
                    <a:pt x="54" y="54"/>
                    <a:pt x="54" y="54"/>
                  </a:cubicBezTo>
                </a:path>
              </a:pathLst>
            </a:custGeom>
            <a:grpFill/>
            <a:ln w="9525">
              <a:noFill/>
              <a:round/>
              <a:headEnd/>
              <a:tailEnd/>
            </a:ln>
          </p:spPr>
          <p:txBody>
            <a:bodyPr vert="horz" wrap="square" lIns="128903" tIns="64452" rIns="128903" bIns="64452" numCol="1" anchor="t" anchorCtr="0" compatLnSpc="1">
              <a:prstTxWarp prst="textNoShape">
                <a:avLst/>
              </a:prstTxWarp>
            </a:bodyPr>
            <a:lstStyle/>
            <a:p>
              <a:pPr>
                <a:lnSpc>
                  <a:spcPct val="120000"/>
                </a:lnSpc>
              </a:pPr>
              <a:endParaRPr lang="en-US" sz="2819">
                <a:latin typeface="Arial"/>
                <a:ea typeface="微软雅黑"/>
                <a:cs typeface="+mn-ea"/>
                <a:sym typeface="Arial"/>
              </a:endParaRPr>
            </a:p>
          </p:txBody>
        </p:sp>
        <p:sp>
          <p:nvSpPr>
            <p:cNvPr id="1030" name="Freeform 6"/>
            <p:cNvSpPr>
              <a:spLocks noEditPoints="1"/>
            </p:cNvSpPr>
            <p:nvPr/>
          </p:nvSpPr>
          <p:spPr bwMode="auto">
            <a:xfrm>
              <a:off x="1227138" y="271463"/>
              <a:ext cx="565150" cy="701675"/>
            </a:xfrm>
            <a:custGeom>
              <a:avLst/>
              <a:gdLst/>
              <a:ahLst/>
              <a:cxnLst>
                <a:cxn ang="0">
                  <a:pos x="127" y="161"/>
                </a:cxn>
                <a:cxn ang="0">
                  <a:pos x="101" y="152"/>
                </a:cxn>
                <a:cxn ang="0">
                  <a:pos x="25" y="152"/>
                </a:cxn>
                <a:cxn ang="0">
                  <a:pos x="25" y="139"/>
                </a:cxn>
                <a:cxn ang="0">
                  <a:pos x="91" y="139"/>
                </a:cxn>
                <a:cxn ang="0">
                  <a:pos x="86" y="126"/>
                </a:cxn>
                <a:cxn ang="0">
                  <a:pos x="25" y="126"/>
                </a:cxn>
                <a:cxn ang="0">
                  <a:pos x="25" y="113"/>
                </a:cxn>
                <a:cxn ang="0">
                  <a:pos x="86" y="113"/>
                </a:cxn>
                <a:cxn ang="0">
                  <a:pos x="91" y="99"/>
                </a:cxn>
                <a:cxn ang="0">
                  <a:pos x="25" y="99"/>
                </a:cxn>
                <a:cxn ang="0">
                  <a:pos x="25" y="87"/>
                </a:cxn>
                <a:cxn ang="0">
                  <a:pos x="102" y="87"/>
                </a:cxn>
                <a:cxn ang="0">
                  <a:pos x="127" y="79"/>
                </a:cxn>
                <a:cxn ang="0">
                  <a:pos x="148" y="85"/>
                </a:cxn>
                <a:cxn ang="0">
                  <a:pos x="148" y="0"/>
                </a:cxn>
                <a:cxn ang="0">
                  <a:pos x="53" y="0"/>
                </a:cxn>
                <a:cxn ang="0">
                  <a:pos x="53" y="56"/>
                </a:cxn>
                <a:cxn ang="0">
                  <a:pos x="0" y="56"/>
                </a:cxn>
                <a:cxn ang="0">
                  <a:pos x="0" y="184"/>
                </a:cxn>
                <a:cxn ang="0">
                  <a:pos x="148" y="184"/>
                </a:cxn>
                <a:cxn ang="0">
                  <a:pos x="148" y="168"/>
                </a:cxn>
                <a:cxn ang="0">
                  <a:pos x="140" y="159"/>
                </a:cxn>
                <a:cxn ang="0">
                  <a:pos x="127" y="161"/>
                </a:cxn>
                <a:cxn ang="0">
                  <a:pos x="127" y="161"/>
                </a:cxn>
                <a:cxn ang="0">
                  <a:pos x="127" y="161"/>
                </a:cxn>
              </a:cxnLst>
              <a:rect l="0" t="0" r="r" b="b"/>
              <a:pathLst>
                <a:path w="148" h="184">
                  <a:moveTo>
                    <a:pt x="127" y="161"/>
                  </a:moveTo>
                  <a:cubicBezTo>
                    <a:pt x="117" y="161"/>
                    <a:pt x="108" y="158"/>
                    <a:pt x="101" y="152"/>
                  </a:cubicBezTo>
                  <a:cubicBezTo>
                    <a:pt x="25" y="152"/>
                    <a:pt x="25" y="152"/>
                    <a:pt x="25" y="152"/>
                  </a:cubicBezTo>
                  <a:cubicBezTo>
                    <a:pt x="25" y="139"/>
                    <a:pt x="25" y="139"/>
                    <a:pt x="25" y="139"/>
                  </a:cubicBezTo>
                  <a:cubicBezTo>
                    <a:pt x="91" y="139"/>
                    <a:pt x="91" y="139"/>
                    <a:pt x="91" y="139"/>
                  </a:cubicBezTo>
                  <a:cubicBezTo>
                    <a:pt x="88" y="135"/>
                    <a:pt x="87" y="130"/>
                    <a:pt x="86" y="126"/>
                  </a:cubicBezTo>
                  <a:cubicBezTo>
                    <a:pt x="25" y="126"/>
                    <a:pt x="25" y="126"/>
                    <a:pt x="25" y="126"/>
                  </a:cubicBezTo>
                  <a:cubicBezTo>
                    <a:pt x="25" y="113"/>
                    <a:pt x="25" y="113"/>
                    <a:pt x="25" y="113"/>
                  </a:cubicBezTo>
                  <a:cubicBezTo>
                    <a:pt x="86" y="113"/>
                    <a:pt x="86" y="113"/>
                    <a:pt x="86" y="113"/>
                  </a:cubicBezTo>
                  <a:cubicBezTo>
                    <a:pt x="87" y="108"/>
                    <a:pt x="89" y="104"/>
                    <a:pt x="91" y="99"/>
                  </a:cubicBezTo>
                  <a:cubicBezTo>
                    <a:pt x="25" y="99"/>
                    <a:pt x="25" y="99"/>
                    <a:pt x="25" y="99"/>
                  </a:cubicBezTo>
                  <a:cubicBezTo>
                    <a:pt x="25" y="87"/>
                    <a:pt x="25" y="87"/>
                    <a:pt x="25" y="87"/>
                  </a:cubicBezTo>
                  <a:cubicBezTo>
                    <a:pt x="102" y="87"/>
                    <a:pt x="102" y="87"/>
                    <a:pt x="102" y="87"/>
                  </a:cubicBezTo>
                  <a:cubicBezTo>
                    <a:pt x="109" y="82"/>
                    <a:pt x="118" y="79"/>
                    <a:pt x="127" y="79"/>
                  </a:cubicBezTo>
                  <a:cubicBezTo>
                    <a:pt x="135" y="79"/>
                    <a:pt x="142" y="81"/>
                    <a:pt x="148" y="85"/>
                  </a:cubicBezTo>
                  <a:cubicBezTo>
                    <a:pt x="148" y="0"/>
                    <a:pt x="148" y="0"/>
                    <a:pt x="148" y="0"/>
                  </a:cubicBezTo>
                  <a:cubicBezTo>
                    <a:pt x="53" y="0"/>
                    <a:pt x="53" y="0"/>
                    <a:pt x="53" y="0"/>
                  </a:cubicBezTo>
                  <a:cubicBezTo>
                    <a:pt x="53" y="56"/>
                    <a:pt x="53" y="56"/>
                    <a:pt x="53" y="56"/>
                  </a:cubicBezTo>
                  <a:cubicBezTo>
                    <a:pt x="0" y="56"/>
                    <a:pt x="0" y="56"/>
                    <a:pt x="0" y="56"/>
                  </a:cubicBezTo>
                  <a:cubicBezTo>
                    <a:pt x="0" y="184"/>
                    <a:pt x="0" y="184"/>
                    <a:pt x="0" y="184"/>
                  </a:cubicBezTo>
                  <a:cubicBezTo>
                    <a:pt x="148" y="184"/>
                    <a:pt x="148" y="184"/>
                    <a:pt x="148" y="184"/>
                  </a:cubicBezTo>
                  <a:cubicBezTo>
                    <a:pt x="148" y="168"/>
                    <a:pt x="148" y="168"/>
                    <a:pt x="148" y="168"/>
                  </a:cubicBezTo>
                  <a:cubicBezTo>
                    <a:pt x="140" y="159"/>
                    <a:pt x="140" y="159"/>
                    <a:pt x="140" y="159"/>
                  </a:cubicBezTo>
                  <a:cubicBezTo>
                    <a:pt x="136" y="160"/>
                    <a:pt x="131" y="161"/>
                    <a:pt x="127" y="161"/>
                  </a:cubicBezTo>
                  <a:close/>
                  <a:moveTo>
                    <a:pt x="127" y="161"/>
                  </a:moveTo>
                  <a:cubicBezTo>
                    <a:pt x="127" y="161"/>
                    <a:pt x="127" y="161"/>
                    <a:pt x="127" y="161"/>
                  </a:cubicBezTo>
                </a:path>
              </a:pathLst>
            </a:custGeom>
            <a:grpFill/>
            <a:ln w="9525">
              <a:noFill/>
              <a:round/>
              <a:headEnd/>
              <a:tailEnd/>
            </a:ln>
          </p:spPr>
          <p:txBody>
            <a:bodyPr vert="horz" wrap="square" lIns="128903" tIns="64452" rIns="128903" bIns="64452" numCol="1" anchor="t" anchorCtr="0" compatLnSpc="1">
              <a:prstTxWarp prst="textNoShape">
                <a:avLst/>
              </a:prstTxWarp>
            </a:bodyPr>
            <a:lstStyle/>
            <a:p>
              <a:pPr>
                <a:lnSpc>
                  <a:spcPct val="120000"/>
                </a:lnSpc>
              </a:pPr>
              <a:endParaRPr lang="en-US" sz="2819">
                <a:latin typeface="Arial"/>
                <a:ea typeface="微软雅黑"/>
                <a:cs typeface="+mn-ea"/>
                <a:sym typeface="Arial"/>
              </a:endParaRPr>
            </a:p>
          </p:txBody>
        </p:sp>
        <p:sp>
          <p:nvSpPr>
            <p:cNvPr id="1031" name="Freeform 7"/>
            <p:cNvSpPr>
              <a:spLocks noEditPoints="1"/>
            </p:cNvSpPr>
            <p:nvPr/>
          </p:nvSpPr>
          <p:spPr bwMode="auto">
            <a:xfrm>
              <a:off x="1246188" y="293688"/>
              <a:ext cx="141288" cy="144463"/>
            </a:xfrm>
            <a:custGeom>
              <a:avLst/>
              <a:gdLst/>
              <a:ahLst/>
              <a:cxnLst>
                <a:cxn ang="0">
                  <a:pos x="89" y="0"/>
                </a:cxn>
                <a:cxn ang="0">
                  <a:pos x="0" y="91"/>
                </a:cxn>
                <a:cxn ang="0">
                  <a:pos x="89" y="91"/>
                </a:cxn>
                <a:cxn ang="0">
                  <a:pos x="89" y="0"/>
                </a:cxn>
                <a:cxn ang="0">
                  <a:pos x="89" y="0"/>
                </a:cxn>
                <a:cxn ang="0">
                  <a:pos x="89" y="0"/>
                </a:cxn>
              </a:cxnLst>
              <a:rect l="0" t="0" r="r" b="b"/>
              <a:pathLst>
                <a:path w="89" h="91">
                  <a:moveTo>
                    <a:pt x="89" y="0"/>
                  </a:moveTo>
                  <a:lnTo>
                    <a:pt x="0" y="91"/>
                  </a:lnTo>
                  <a:lnTo>
                    <a:pt x="89" y="91"/>
                  </a:lnTo>
                  <a:lnTo>
                    <a:pt x="89" y="0"/>
                  </a:lnTo>
                  <a:close/>
                  <a:moveTo>
                    <a:pt x="89" y="0"/>
                  </a:moveTo>
                  <a:lnTo>
                    <a:pt x="89" y="0"/>
                  </a:lnTo>
                  <a:close/>
                </a:path>
              </a:pathLst>
            </a:custGeom>
            <a:grpFill/>
            <a:ln w="9525">
              <a:noFill/>
              <a:round/>
              <a:headEnd/>
              <a:tailEnd/>
            </a:ln>
          </p:spPr>
          <p:txBody>
            <a:bodyPr vert="horz" wrap="square" lIns="128903" tIns="64452" rIns="128903" bIns="64452" numCol="1" anchor="t" anchorCtr="0" compatLnSpc="1">
              <a:prstTxWarp prst="textNoShape">
                <a:avLst/>
              </a:prstTxWarp>
            </a:bodyPr>
            <a:lstStyle/>
            <a:p>
              <a:pPr>
                <a:lnSpc>
                  <a:spcPct val="120000"/>
                </a:lnSpc>
              </a:pPr>
              <a:endParaRPr lang="en-US" sz="2819">
                <a:latin typeface="Arial"/>
                <a:ea typeface="微软雅黑"/>
                <a:cs typeface="+mn-ea"/>
                <a:sym typeface="Arial"/>
              </a:endParaRPr>
            </a:p>
          </p:txBody>
        </p:sp>
        <p:sp>
          <p:nvSpPr>
            <p:cNvPr id="1032" name="Freeform 8"/>
            <p:cNvSpPr>
              <a:spLocks noEditPoints="1"/>
            </p:cNvSpPr>
            <p:nvPr/>
          </p:nvSpPr>
          <p:spPr bwMode="auto">
            <a:xfrm>
              <a:off x="1246188" y="293688"/>
              <a:ext cx="141288" cy="144463"/>
            </a:xfrm>
            <a:custGeom>
              <a:avLst/>
              <a:gdLst/>
              <a:ahLst/>
              <a:cxnLst>
                <a:cxn ang="0">
                  <a:pos x="89" y="0"/>
                </a:cxn>
                <a:cxn ang="0">
                  <a:pos x="0" y="91"/>
                </a:cxn>
                <a:cxn ang="0">
                  <a:pos x="89" y="91"/>
                </a:cxn>
                <a:cxn ang="0">
                  <a:pos x="89" y="0"/>
                </a:cxn>
                <a:cxn ang="0">
                  <a:pos x="89" y="0"/>
                </a:cxn>
                <a:cxn ang="0">
                  <a:pos x="89" y="0"/>
                </a:cxn>
              </a:cxnLst>
              <a:rect l="0" t="0" r="r" b="b"/>
              <a:pathLst>
                <a:path w="89" h="91">
                  <a:moveTo>
                    <a:pt x="89" y="0"/>
                  </a:moveTo>
                  <a:lnTo>
                    <a:pt x="0" y="91"/>
                  </a:lnTo>
                  <a:lnTo>
                    <a:pt x="89" y="91"/>
                  </a:lnTo>
                  <a:lnTo>
                    <a:pt x="89" y="0"/>
                  </a:lnTo>
                  <a:moveTo>
                    <a:pt x="89" y="0"/>
                  </a:moveTo>
                  <a:lnTo>
                    <a:pt x="89" y="0"/>
                  </a:lnTo>
                </a:path>
              </a:pathLst>
            </a:custGeom>
            <a:grpFill/>
            <a:ln w="9525">
              <a:noFill/>
              <a:round/>
              <a:headEnd/>
              <a:tailEnd/>
            </a:ln>
          </p:spPr>
          <p:txBody>
            <a:bodyPr vert="horz" wrap="square" lIns="128903" tIns="64452" rIns="128903" bIns="64452" numCol="1" anchor="t" anchorCtr="0" compatLnSpc="1">
              <a:prstTxWarp prst="textNoShape">
                <a:avLst/>
              </a:prstTxWarp>
            </a:bodyPr>
            <a:lstStyle/>
            <a:p>
              <a:pPr>
                <a:lnSpc>
                  <a:spcPct val="120000"/>
                </a:lnSpc>
              </a:pPr>
              <a:endParaRPr lang="en-US" sz="2819">
                <a:latin typeface="Arial"/>
                <a:ea typeface="微软雅黑"/>
                <a:cs typeface="+mn-ea"/>
                <a:sym typeface="Arial"/>
              </a:endParaRPr>
            </a:p>
          </p:txBody>
        </p:sp>
      </p:grpSp>
      <p:grpSp>
        <p:nvGrpSpPr>
          <p:cNvPr id="122" name="Group 121"/>
          <p:cNvGrpSpPr/>
          <p:nvPr/>
        </p:nvGrpSpPr>
        <p:grpSpPr>
          <a:xfrm>
            <a:off x="1440905" y="3488972"/>
            <a:ext cx="487696" cy="657076"/>
            <a:chOff x="1982788" y="820738"/>
            <a:chExt cx="1060450" cy="1428750"/>
          </a:xfrm>
          <a:solidFill>
            <a:schemeClr val="bg1"/>
          </a:solidFill>
        </p:grpSpPr>
        <p:sp>
          <p:nvSpPr>
            <p:cNvPr id="1036" name="Freeform 12"/>
            <p:cNvSpPr>
              <a:spLocks noEditPoints="1"/>
            </p:cNvSpPr>
            <p:nvPr/>
          </p:nvSpPr>
          <p:spPr bwMode="auto">
            <a:xfrm>
              <a:off x="2193926" y="1239838"/>
              <a:ext cx="682625" cy="590550"/>
            </a:xfrm>
            <a:custGeom>
              <a:avLst/>
              <a:gdLst/>
              <a:ahLst/>
              <a:cxnLst>
                <a:cxn ang="0">
                  <a:pos x="170" y="1"/>
                </a:cxn>
                <a:cxn ang="0">
                  <a:pos x="63" y="93"/>
                </a:cxn>
                <a:cxn ang="0">
                  <a:pos x="23" y="62"/>
                </a:cxn>
                <a:cxn ang="0">
                  <a:pos x="1" y="81"/>
                </a:cxn>
                <a:cxn ang="0">
                  <a:pos x="74" y="155"/>
                </a:cxn>
                <a:cxn ang="0">
                  <a:pos x="76" y="156"/>
                </a:cxn>
                <a:cxn ang="0">
                  <a:pos x="76" y="156"/>
                </a:cxn>
                <a:cxn ang="0">
                  <a:pos x="78" y="154"/>
                </a:cxn>
                <a:cxn ang="0">
                  <a:pos x="178" y="16"/>
                </a:cxn>
                <a:cxn ang="0">
                  <a:pos x="179" y="12"/>
                </a:cxn>
                <a:cxn ang="0">
                  <a:pos x="170" y="1"/>
                </a:cxn>
                <a:cxn ang="0">
                  <a:pos x="170" y="1"/>
                </a:cxn>
                <a:cxn ang="0">
                  <a:pos x="170" y="1"/>
                </a:cxn>
              </a:cxnLst>
              <a:rect l="0" t="0" r="r" b="b"/>
              <a:pathLst>
                <a:path w="180" h="156">
                  <a:moveTo>
                    <a:pt x="170" y="1"/>
                  </a:moveTo>
                  <a:cubicBezTo>
                    <a:pt x="117" y="33"/>
                    <a:pt x="79" y="75"/>
                    <a:pt x="63" y="93"/>
                  </a:cubicBezTo>
                  <a:cubicBezTo>
                    <a:pt x="23" y="62"/>
                    <a:pt x="23" y="62"/>
                    <a:pt x="23" y="62"/>
                  </a:cubicBezTo>
                  <a:cubicBezTo>
                    <a:pt x="22" y="61"/>
                    <a:pt x="0" y="80"/>
                    <a:pt x="1" y="81"/>
                  </a:cubicBezTo>
                  <a:cubicBezTo>
                    <a:pt x="74" y="155"/>
                    <a:pt x="74" y="155"/>
                    <a:pt x="74" y="155"/>
                  </a:cubicBezTo>
                  <a:cubicBezTo>
                    <a:pt x="74" y="155"/>
                    <a:pt x="75" y="156"/>
                    <a:pt x="76" y="156"/>
                  </a:cubicBezTo>
                  <a:cubicBezTo>
                    <a:pt x="76" y="156"/>
                    <a:pt x="76" y="156"/>
                    <a:pt x="76" y="156"/>
                  </a:cubicBezTo>
                  <a:cubicBezTo>
                    <a:pt x="77" y="156"/>
                    <a:pt x="78" y="155"/>
                    <a:pt x="78" y="154"/>
                  </a:cubicBezTo>
                  <a:cubicBezTo>
                    <a:pt x="90" y="124"/>
                    <a:pt x="129" y="61"/>
                    <a:pt x="178" y="16"/>
                  </a:cubicBezTo>
                  <a:cubicBezTo>
                    <a:pt x="179" y="15"/>
                    <a:pt x="180" y="13"/>
                    <a:pt x="179" y="12"/>
                  </a:cubicBezTo>
                  <a:cubicBezTo>
                    <a:pt x="179" y="12"/>
                    <a:pt x="171" y="0"/>
                    <a:pt x="170" y="1"/>
                  </a:cubicBezTo>
                  <a:close/>
                  <a:moveTo>
                    <a:pt x="170" y="1"/>
                  </a:moveTo>
                  <a:cubicBezTo>
                    <a:pt x="170" y="1"/>
                    <a:pt x="170" y="1"/>
                    <a:pt x="170" y="1"/>
                  </a:cubicBezTo>
                </a:path>
              </a:pathLst>
            </a:custGeom>
            <a:grpFill/>
            <a:ln w="9525">
              <a:noFill/>
              <a:round/>
              <a:headEnd/>
              <a:tailEnd/>
            </a:ln>
          </p:spPr>
          <p:txBody>
            <a:bodyPr vert="horz" wrap="square" lIns="128903" tIns="64452" rIns="128903" bIns="64452" numCol="1" anchor="t" anchorCtr="0" compatLnSpc="1">
              <a:prstTxWarp prst="textNoShape">
                <a:avLst/>
              </a:prstTxWarp>
            </a:bodyPr>
            <a:lstStyle/>
            <a:p>
              <a:pPr>
                <a:lnSpc>
                  <a:spcPct val="120000"/>
                </a:lnSpc>
              </a:pPr>
              <a:endParaRPr lang="en-US" sz="2819">
                <a:latin typeface="Arial"/>
                <a:ea typeface="微软雅黑"/>
                <a:cs typeface="+mn-ea"/>
                <a:sym typeface="Arial"/>
              </a:endParaRPr>
            </a:p>
          </p:txBody>
        </p:sp>
        <p:sp>
          <p:nvSpPr>
            <p:cNvPr id="1037" name="Freeform 13"/>
            <p:cNvSpPr>
              <a:spLocks noEditPoints="1"/>
            </p:cNvSpPr>
            <p:nvPr/>
          </p:nvSpPr>
          <p:spPr bwMode="auto">
            <a:xfrm>
              <a:off x="1982788" y="820738"/>
              <a:ext cx="1060450" cy="1428750"/>
            </a:xfrm>
            <a:custGeom>
              <a:avLst/>
              <a:gdLst/>
              <a:ahLst/>
              <a:cxnLst>
                <a:cxn ang="0">
                  <a:pos x="274" y="46"/>
                </a:cxn>
                <a:cxn ang="0">
                  <a:pos x="145" y="4"/>
                </a:cxn>
                <a:cxn ang="0">
                  <a:pos x="140" y="0"/>
                </a:cxn>
                <a:cxn ang="0">
                  <a:pos x="140" y="0"/>
                </a:cxn>
                <a:cxn ang="0">
                  <a:pos x="135" y="4"/>
                </a:cxn>
                <a:cxn ang="0">
                  <a:pos x="6" y="46"/>
                </a:cxn>
                <a:cxn ang="0">
                  <a:pos x="0" y="52"/>
                </a:cxn>
                <a:cxn ang="0">
                  <a:pos x="0" y="239"/>
                </a:cxn>
                <a:cxn ang="0">
                  <a:pos x="138" y="377"/>
                </a:cxn>
                <a:cxn ang="0">
                  <a:pos x="140" y="378"/>
                </a:cxn>
                <a:cxn ang="0">
                  <a:pos x="142" y="377"/>
                </a:cxn>
                <a:cxn ang="0">
                  <a:pos x="280" y="239"/>
                </a:cxn>
                <a:cxn ang="0">
                  <a:pos x="280" y="52"/>
                </a:cxn>
                <a:cxn ang="0">
                  <a:pos x="274" y="46"/>
                </a:cxn>
                <a:cxn ang="0">
                  <a:pos x="249" y="228"/>
                </a:cxn>
                <a:cxn ang="0">
                  <a:pos x="142" y="336"/>
                </a:cxn>
                <a:cxn ang="0">
                  <a:pos x="140" y="337"/>
                </a:cxn>
                <a:cxn ang="0">
                  <a:pos x="138" y="336"/>
                </a:cxn>
                <a:cxn ang="0">
                  <a:pos x="31" y="228"/>
                </a:cxn>
                <a:cxn ang="0">
                  <a:pos x="31" y="81"/>
                </a:cxn>
                <a:cxn ang="0">
                  <a:pos x="35" y="77"/>
                </a:cxn>
                <a:cxn ang="0">
                  <a:pos x="136" y="44"/>
                </a:cxn>
                <a:cxn ang="0">
                  <a:pos x="140" y="41"/>
                </a:cxn>
                <a:cxn ang="0">
                  <a:pos x="140" y="41"/>
                </a:cxn>
                <a:cxn ang="0">
                  <a:pos x="144" y="44"/>
                </a:cxn>
                <a:cxn ang="0">
                  <a:pos x="245" y="77"/>
                </a:cxn>
                <a:cxn ang="0">
                  <a:pos x="249" y="81"/>
                </a:cxn>
                <a:cxn ang="0">
                  <a:pos x="249" y="228"/>
                </a:cxn>
                <a:cxn ang="0">
                  <a:pos x="249" y="228"/>
                </a:cxn>
                <a:cxn ang="0">
                  <a:pos x="249" y="228"/>
                </a:cxn>
              </a:cxnLst>
              <a:rect l="0" t="0" r="r" b="b"/>
              <a:pathLst>
                <a:path w="280" h="378">
                  <a:moveTo>
                    <a:pt x="274" y="46"/>
                  </a:moveTo>
                  <a:cubicBezTo>
                    <a:pt x="164" y="46"/>
                    <a:pt x="145" y="4"/>
                    <a:pt x="145" y="4"/>
                  </a:cubicBezTo>
                  <a:cubicBezTo>
                    <a:pt x="144" y="2"/>
                    <a:pt x="142" y="0"/>
                    <a:pt x="140" y="0"/>
                  </a:cubicBezTo>
                  <a:cubicBezTo>
                    <a:pt x="140" y="0"/>
                    <a:pt x="140" y="0"/>
                    <a:pt x="140" y="0"/>
                  </a:cubicBezTo>
                  <a:cubicBezTo>
                    <a:pt x="138" y="0"/>
                    <a:pt x="136" y="2"/>
                    <a:pt x="135" y="4"/>
                  </a:cubicBezTo>
                  <a:cubicBezTo>
                    <a:pt x="135" y="4"/>
                    <a:pt x="116" y="46"/>
                    <a:pt x="6" y="46"/>
                  </a:cubicBezTo>
                  <a:cubicBezTo>
                    <a:pt x="3" y="46"/>
                    <a:pt x="0" y="49"/>
                    <a:pt x="0" y="52"/>
                  </a:cubicBezTo>
                  <a:cubicBezTo>
                    <a:pt x="0" y="239"/>
                    <a:pt x="0" y="239"/>
                    <a:pt x="0" y="239"/>
                  </a:cubicBezTo>
                  <a:cubicBezTo>
                    <a:pt x="0" y="316"/>
                    <a:pt x="132" y="375"/>
                    <a:pt x="138" y="377"/>
                  </a:cubicBezTo>
                  <a:cubicBezTo>
                    <a:pt x="139" y="377"/>
                    <a:pt x="139" y="378"/>
                    <a:pt x="140" y="378"/>
                  </a:cubicBezTo>
                  <a:cubicBezTo>
                    <a:pt x="141" y="378"/>
                    <a:pt x="142" y="377"/>
                    <a:pt x="142" y="377"/>
                  </a:cubicBezTo>
                  <a:cubicBezTo>
                    <a:pt x="148" y="375"/>
                    <a:pt x="280" y="316"/>
                    <a:pt x="280" y="239"/>
                  </a:cubicBezTo>
                  <a:cubicBezTo>
                    <a:pt x="280" y="52"/>
                    <a:pt x="280" y="52"/>
                    <a:pt x="280" y="52"/>
                  </a:cubicBezTo>
                  <a:cubicBezTo>
                    <a:pt x="280" y="49"/>
                    <a:pt x="277" y="46"/>
                    <a:pt x="274" y="46"/>
                  </a:cubicBezTo>
                  <a:close/>
                  <a:moveTo>
                    <a:pt x="249" y="228"/>
                  </a:moveTo>
                  <a:cubicBezTo>
                    <a:pt x="249" y="288"/>
                    <a:pt x="146" y="334"/>
                    <a:pt x="142" y="336"/>
                  </a:cubicBezTo>
                  <a:cubicBezTo>
                    <a:pt x="141" y="337"/>
                    <a:pt x="141" y="337"/>
                    <a:pt x="140" y="337"/>
                  </a:cubicBezTo>
                  <a:cubicBezTo>
                    <a:pt x="139" y="337"/>
                    <a:pt x="139" y="337"/>
                    <a:pt x="138" y="336"/>
                  </a:cubicBezTo>
                  <a:cubicBezTo>
                    <a:pt x="134" y="334"/>
                    <a:pt x="31" y="288"/>
                    <a:pt x="31" y="228"/>
                  </a:cubicBezTo>
                  <a:cubicBezTo>
                    <a:pt x="31" y="81"/>
                    <a:pt x="31" y="81"/>
                    <a:pt x="31" y="81"/>
                  </a:cubicBezTo>
                  <a:cubicBezTo>
                    <a:pt x="31" y="79"/>
                    <a:pt x="33" y="77"/>
                    <a:pt x="35" y="77"/>
                  </a:cubicBezTo>
                  <a:cubicBezTo>
                    <a:pt x="121" y="77"/>
                    <a:pt x="136" y="44"/>
                    <a:pt x="136" y="44"/>
                  </a:cubicBezTo>
                  <a:cubicBezTo>
                    <a:pt x="137" y="42"/>
                    <a:pt x="138" y="41"/>
                    <a:pt x="140" y="41"/>
                  </a:cubicBezTo>
                  <a:cubicBezTo>
                    <a:pt x="140" y="41"/>
                    <a:pt x="140" y="41"/>
                    <a:pt x="140" y="41"/>
                  </a:cubicBezTo>
                  <a:cubicBezTo>
                    <a:pt x="142" y="41"/>
                    <a:pt x="143" y="42"/>
                    <a:pt x="144" y="44"/>
                  </a:cubicBezTo>
                  <a:cubicBezTo>
                    <a:pt x="144" y="44"/>
                    <a:pt x="159" y="77"/>
                    <a:pt x="245" y="77"/>
                  </a:cubicBezTo>
                  <a:cubicBezTo>
                    <a:pt x="247" y="77"/>
                    <a:pt x="249" y="79"/>
                    <a:pt x="249" y="81"/>
                  </a:cubicBezTo>
                  <a:lnTo>
                    <a:pt x="249" y="228"/>
                  </a:lnTo>
                  <a:close/>
                  <a:moveTo>
                    <a:pt x="249" y="228"/>
                  </a:moveTo>
                  <a:cubicBezTo>
                    <a:pt x="249" y="228"/>
                    <a:pt x="249" y="228"/>
                    <a:pt x="249" y="228"/>
                  </a:cubicBezTo>
                </a:path>
              </a:pathLst>
            </a:custGeom>
            <a:grpFill/>
            <a:ln w="9525">
              <a:noFill/>
              <a:round/>
              <a:headEnd/>
              <a:tailEnd/>
            </a:ln>
          </p:spPr>
          <p:txBody>
            <a:bodyPr vert="horz" wrap="square" lIns="128903" tIns="64452" rIns="128903" bIns="64452" numCol="1" anchor="t" anchorCtr="0" compatLnSpc="1">
              <a:prstTxWarp prst="textNoShape">
                <a:avLst/>
              </a:prstTxWarp>
            </a:bodyPr>
            <a:lstStyle/>
            <a:p>
              <a:pPr>
                <a:lnSpc>
                  <a:spcPct val="120000"/>
                </a:lnSpc>
              </a:pPr>
              <a:endParaRPr lang="en-US" sz="2819">
                <a:latin typeface="Arial"/>
                <a:ea typeface="微软雅黑"/>
                <a:cs typeface="+mn-ea"/>
                <a:sym typeface="Arial"/>
              </a:endParaRPr>
            </a:p>
          </p:txBody>
        </p:sp>
      </p:grpSp>
      <p:grpSp>
        <p:nvGrpSpPr>
          <p:cNvPr id="127" name="Group 126"/>
          <p:cNvGrpSpPr/>
          <p:nvPr/>
        </p:nvGrpSpPr>
        <p:grpSpPr>
          <a:xfrm>
            <a:off x="1304302" y="5223495"/>
            <a:ext cx="823707" cy="568457"/>
            <a:chOff x="1616075" y="463551"/>
            <a:chExt cx="1173163" cy="809625"/>
          </a:xfrm>
          <a:solidFill>
            <a:schemeClr val="bg1"/>
          </a:solidFill>
        </p:grpSpPr>
        <p:sp>
          <p:nvSpPr>
            <p:cNvPr id="1041" name="Freeform 17"/>
            <p:cNvSpPr>
              <a:spLocks noEditPoints="1"/>
            </p:cNvSpPr>
            <p:nvPr/>
          </p:nvSpPr>
          <p:spPr bwMode="auto">
            <a:xfrm>
              <a:off x="1616075" y="463551"/>
              <a:ext cx="814388" cy="804863"/>
            </a:xfrm>
            <a:custGeom>
              <a:avLst/>
              <a:gdLst/>
              <a:ahLst/>
              <a:cxnLst>
                <a:cxn ang="0">
                  <a:pos x="215" y="95"/>
                </a:cxn>
                <a:cxn ang="0">
                  <a:pos x="190" y="38"/>
                </a:cxn>
                <a:cxn ang="0">
                  <a:pos x="165" y="19"/>
                </a:cxn>
                <a:cxn ang="0">
                  <a:pos x="117" y="0"/>
                </a:cxn>
                <a:cxn ang="0">
                  <a:pos x="75" y="28"/>
                </a:cxn>
                <a:cxn ang="0">
                  <a:pos x="38" y="24"/>
                </a:cxn>
                <a:cxn ang="0">
                  <a:pos x="28" y="74"/>
                </a:cxn>
                <a:cxn ang="0">
                  <a:pos x="0" y="116"/>
                </a:cxn>
                <a:cxn ang="0">
                  <a:pos x="25" y="174"/>
                </a:cxn>
                <a:cxn ang="0">
                  <a:pos x="50" y="192"/>
                </a:cxn>
                <a:cxn ang="0">
                  <a:pos x="98" y="212"/>
                </a:cxn>
                <a:cxn ang="0">
                  <a:pos x="141" y="183"/>
                </a:cxn>
                <a:cxn ang="0">
                  <a:pos x="177" y="187"/>
                </a:cxn>
                <a:cxn ang="0">
                  <a:pos x="187" y="138"/>
                </a:cxn>
                <a:cxn ang="0">
                  <a:pos x="165" y="174"/>
                </a:cxn>
                <a:cxn ang="0">
                  <a:pos x="140" y="164"/>
                </a:cxn>
                <a:cxn ang="0">
                  <a:pos x="126" y="173"/>
                </a:cxn>
                <a:cxn ang="0">
                  <a:pos x="99" y="194"/>
                </a:cxn>
                <a:cxn ang="0">
                  <a:pos x="88" y="170"/>
                </a:cxn>
                <a:cxn ang="0">
                  <a:pos x="72" y="166"/>
                </a:cxn>
                <a:cxn ang="0">
                  <a:pos x="38" y="162"/>
                </a:cxn>
                <a:cxn ang="0">
                  <a:pos x="48" y="138"/>
                </a:cxn>
                <a:cxn ang="0">
                  <a:pos x="39" y="123"/>
                </a:cxn>
                <a:cxn ang="0">
                  <a:pos x="17" y="97"/>
                </a:cxn>
                <a:cxn ang="0">
                  <a:pos x="42" y="87"/>
                </a:cxn>
                <a:cxn ang="0">
                  <a:pos x="46" y="71"/>
                </a:cxn>
                <a:cxn ang="0">
                  <a:pos x="50" y="38"/>
                </a:cxn>
                <a:cxn ang="0">
                  <a:pos x="75" y="47"/>
                </a:cxn>
                <a:cxn ang="0">
                  <a:pos x="90" y="38"/>
                </a:cxn>
                <a:cxn ang="0">
                  <a:pos x="116" y="18"/>
                </a:cxn>
                <a:cxn ang="0">
                  <a:pos x="127" y="42"/>
                </a:cxn>
                <a:cxn ang="0">
                  <a:pos x="144" y="46"/>
                </a:cxn>
                <a:cxn ang="0">
                  <a:pos x="177" y="49"/>
                </a:cxn>
                <a:cxn ang="0">
                  <a:pos x="167" y="74"/>
                </a:cxn>
                <a:cxn ang="0">
                  <a:pos x="177" y="88"/>
                </a:cxn>
                <a:cxn ang="0">
                  <a:pos x="198" y="114"/>
                </a:cxn>
                <a:cxn ang="0">
                  <a:pos x="173" y="125"/>
                </a:cxn>
                <a:cxn ang="0">
                  <a:pos x="169" y="141"/>
                </a:cxn>
                <a:cxn ang="0">
                  <a:pos x="165" y="174"/>
                </a:cxn>
                <a:cxn ang="0">
                  <a:pos x="165" y="174"/>
                </a:cxn>
              </a:cxnLst>
              <a:rect l="0" t="0" r="r" b="b"/>
              <a:pathLst>
                <a:path w="215" h="212">
                  <a:moveTo>
                    <a:pt x="215" y="115"/>
                  </a:moveTo>
                  <a:cubicBezTo>
                    <a:pt x="215" y="95"/>
                    <a:pt x="215" y="95"/>
                    <a:pt x="215" y="95"/>
                  </a:cubicBezTo>
                  <a:cubicBezTo>
                    <a:pt x="215" y="84"/>
                    <a:pt x="209" y="81"/>
                    <a:pt x="187" y="73"/>
                  </a:cubicBezTo>
                  <a:cubicBezTo>
                    <a:pt x="196" y="52"/>
                    <a:pt x="198" y="45"/>
                    <a:pt x="190" y="38"/>
                  </a:cubicBezTo>
                  <a:cubicBezTo>
                    <a:pt x="176" y="24"/>
                    <a:pt x="176" y="24"/>
                    <a:pt x="176" y="24"/>
                  </a:cubicBezTo>
                  <a:cubicBezTo>
                    <a:pt x="173" y="21"/>
                    <a:pt x="169" y="19"/>
                    <a:pt x="165" y="19"/>
                  </a:cubicBezTo>
                  <a:cubicBezTo>
                    <a:pt x="163" y="19"/>
                    <a:pt x="160" y="19"/>
                    <a:pt x="140" y="28"/>
                  </a:cubicBezTo>
                  <a:cubicBezTo>
                    <a:pt x="131" y="7"/>
                    <a:pt x="128" y="0"/>
                    <a:pt x="117" y="0"/>
                  </a:cubicBezTo>
                  <a:cubicBezTo>
                    <a:pt x="97" y="0"/>
                    <a:pt x="97" y="0"/>
                    <a:pt x="97" y="0"/>
                  </a:cubicBezTo>
                  <a:cubicBezTo>
                    <a:pt x="86" y="0"/>
                    <a:pt x="83" y="6"/>
                    <a:pt x="75" y="28"/>
                  </a:cubicBezTo>
                  <a:cubicBezTo>
                    <a:pt x="55" y="20"/>
                    <a:pt x="52" y="20"/>
                    <a:pt x="49" y="20"/>
                  </a:cubicBezTo>
                  <a:cubicBezTo>
                    <a:pt x="45" y="20"/>
                    <a:pt x="41" y="22"/>
                    <a:pt x="38" y="24"/>
                  </a:cubicBezTo>
                  <a:cubicBezTo>
                    <a:pt x="24" y="38"/>
                    <a:pt x="24" y="38"/>
                    <a:pt x="24" y="38"/>
                  </a:cubicBezTo>
                  <a:cubicBezTo>
                    <a:pt x="16" y="46"/>
                    <a:pt x="19" y="54"/>
                    <a:pt x="28" y="74"/>
                  </a:cubicBezTo>
                  <a:cubicBezTo>
                    <a:pt x="6" y="82"/>
                    <a:pt x="0" y="85"/>
                    <a:pt x="0" y="96"/>
                  </a:cubicBezTo>
                  <a:cubicBezTo>
                    <a:pt x="0" y="116"/>
                    <a:pt x="0" y="116"/>
                    <a:pt x="0" y="116"/>
                  </a:cubicBezTo>
                  <a:cubicBezTo>
                    <a:pt x="0" y="127"/>
                    <a:pt x="7" y="130"/>
                    <a:pt x="28" y="138"/>
                  </a:cubicBezTo>
                  <a:cubicBezTo>
                    <a:pt x="19" y="159"/>
                    <a:pt x="17" y="166"/>
                    <a:pt x="25" y="174"/>
                  </a:cubicBezTo>
                  <a:cubicBezTo>
                    <a:pt x="39" y="188"/>
                    <a:pt x="39" y="188"/>
                    <a:pt x="39" y="188"/>
                  </a:cubicBezTo>
                  <a:cubicBezTo>
                    <a:pt x="42" y="191"/>
                    <a:pt x="46" y="192"/>
                    <a:pt x="50" y="192"/>
                  </a:cubicBezTo>
                  <a:cubicBezTo>
                    <a:pt x="53" y="192"/>
                    <a:pt x="55" y="192"/>
                    <a:pt x="75" y="184"/>
                  </a:cubicBezTo>
                  <a:cubicBezTo>
                    <a:pt x="84" y="205"/>
                    <a:pt x="87" y="212"/>
                    <a:pt x="98" y="212"/>
                  </a:cubicBezTo>
                  <a:cubicBezTo>
                    <a:pt x="118" y="212"/>
                    <a:pt x="118" y="212"/>
                    <a:pt x="118" y="212"/>
                  </a:cubicBezTo>
                  <a:cubicBezTo>
                    <a:pt x="129" y="212"/>
                    <a:pt x="132" y="206"/>
                    <a:pt x="141" y="183"/>
                  </a:cubicBezTo>
                  <a:cubicBezTo>
                    <a:pt x="161" y="192"/>
                    <a:pt x="164" y="192"/>
                    <a:pt x="166" y="192"/>
                  </a:cubicBezTo>
                  <a:cubicBezTo>
                    <a:pt x="170" y="192"/>
                    <a:pt x="174" y="190"/>
                    <a:pt x="177" y="187"/>
                  </a:cubicBezTo>
                  <a:cubicBezTo>
                    <a:pt x="191" y="173"/>
                    <a:pt x="191" y="173"/>
                    <a:pt x="191" y="173"/>
                  </a:cubicBezTo>
                  <a:cubicBezTo>
                    <a:pt x="199" y="165"/>
                    <a:pt x="196" y="158"/>
                    <a:pt x="187" y="138"/>
                  </a:cubicBezTo>
                  <a:cubicBezTo>
                    <a:pt x="209" y="130"/>
                    <a:pt x="215" y="126"/>
                    <a:pt x="215" y="115"/>
                  </a:cubicBezTo>
                  <a:close/>
                  <a:moveTo>
                    <a:pt x="165" y="174"/>
                  </a:moveTo>
                  <a:cubicBezTo>
                    <a:pt x="163" y="174"/>
                    <a:pt x="158" y="172"/>
                    <a:pt x="144" y="166"/>
                  </a:cubicBezTo>
                  <a:cubicBezTo>
                    <a:pt x="140" y="164"/>
                    <a:pt x="140" y="164"/>
                    <a:pt x="140" y="164"/>
                  </a:cubicBezTo>
                  <a:cubicBezTo>
                    <a:pt x="127" y="170"/>
                    <a:pt x="127" y="170"/>
                    <a:pt x="127" y="170"/>
                  </a:cubicBezTo>
                  <a:cubicBezTo>
                    <a:pt x="126" y="173"/>
                    <a:pt x="126" y="173"/>
                    <a:pt x="126" y="173"/>
                  </a:cubicBezTo>
                  <a:cubicBezTo>
                    <a:pt x="124" y="178"/>
                    <a:pt x="119" y="190"/>
                    <a:pt x="117" y="194"/>
                  </a:cubicBezTo>
                  <a:cubicBezTo>
                    <a:pt x="99" y="194"/>
                    <a:pt x="99" y="194"/>
                    <a:pt x="99" y="194"/>
                  </a:cubicBezTo>
                  <a:cubicBezTo>
                    <a:pt x="97" y="190"/>
                    <a:pt x="92" y="178"/>
                    <a:pt x="90" y="173"/>
                  </a:cubicBezTo>
                  <a:cubicBezTo>
                    <a:pt x="88" y="170"/>
                    <a:pt x="88" y="170"/>
                    <a:pt x="88" y="170"/>
                  </a:cubicBezTo>
                  <a:cubicBezTo>
                    <a:pt x="75" y="164"/>
                    <a:pt x="75" y="164"/>
                    <a:pt x="75" y="164"/>
                  </a:cubicBezTo>
                  <a:cubicBezTo>
                    <a:pt x="72" y="166"/>
                    <a:pt x="72" y="166"/>
                    <a:pt x="72" y="166"/>
                  </a:cubicBezTo>
                  <a:cubicBezTo>
                    <a:pt x="57" y="172"/>
                    <a:pt x="52" y="174"/>
                    <a:pt x="51" y="175"/>
                  </a:cubicBezTo>
                  <a:cubicBezTo>
                    <a:pt x="38" y="162"/>
                    <a:pt x="38" y="162"/>
                    <a:pt x="38" y="162"/>
                  </a:cubicBezTo>
                  <a:cubicBezTo>
                    <a:pt x="39" y="158"/>
                    <a:pt x="44" y="146"/>
                    <a:pt x="46" y="141"/>
                  </a:cubicBezTo>
                  <a:cubicBezTo>
                    <a:pt x="48" y="138"/>
                    <a:pt x="48" y="138"/>
                    <a:pt x="48" y="138"/>
                  </a:cubicBezTo>
                  <a:cubicBezTo>
                    <a:pt x="42" y="125"/>
                    <a:pt x="42" y="125"/>
                    <a:pt x="42" y="125"/>
                  </a:cubicBezTo>
                  <a:cubicBezTo>
                    <a:pt x="39" y="123"/>
                    <a:pt x="39" y="123"/>
                    <a:pt x="39" y="123"/>
                  </a:cubicBezTo>
                  <a:cubicBezTo>
                    <a:pt x="34" y="122"/>
                    <a:pt x="22" y="117"/>
                    <a:pt x="17" y="115"/>
                  </a:cubicBezTo>
                  <a:cubicBezTo>
                    <a:pt x="17" y="97"/>
                    <a:pt x="17" y="97"/>
                    <a:pt x="17" y="97"/>
                  </a:cubicBezTo>
                  <a:cubicBezTo>
                    <a:pt x="22" y="95"/>
                    <a:pt x="33" y="91"/>
                    <a:pt x="39" y="88"/>
                  </a:cubicBezTo>
                  <a:cubicBezTo>
                    <a:pt x="42" y="87"/>
                    <a:pt x="42" y="87"/>
                    <a:pt x="42" y="87"/>
                  </a:cubicBezTo>
                  <a:cubicBezTo>
                    <a:pt x="48" y="74"/>
                    <a:pt x="48" y="74"/>
                    <a:pt x="48" y="74"/>
                  </a:cubicBezTo>
                  <a:cubicBezTo>
                    <a:pt x="46" y="71"/>
                    <a:pt x="46" y="71"/>
                    <a:pt x="46" y="71"/>
                  </a:cubicBezTo>
                  <a:cubicBezTo>
                    <a:pt x="44" y="66"/>
                    <a:pt x="39" y="55"/>
                    <a:pt x="37" y="50"/>
                  </a:cubicBezTo>
                  <a:cubicBezTo>
                    <a:pt x="50" y="38"/>
                    <a:pt x="50" y="38"/>
                    <a:pt x="50" y="38"/>
                  </a:cubicBezTo>
                  <a:cubicBezTo>
                    <a:pt x="52" y="38"/>
                    <a:pt x="57" y="40"/>
                    <a:pt x="72" y="46"/>
                  </a:cubicBezTo>
                  <a:cubicBezTo>
                    <a:pt x="75" y="47"/>
                    <a:pt x="75" y="47"/>
                    <a:pt x="75" y="47"/>
                  </a:cubicBezTo>
                  <a:cubicBezTo>
                    <a:pt x="88" y="42"/>
                    <a:pt x="88" y="42"/>
                    <a:pt x="88" y="42"/>
                  </a:cubicBezTo>
                  <a:cubicBezTo>
                    <a:pt x="90" y="38"/>
                    <a:pt x="90" y="38"/>
                    <a:pt x="90" y="38"/>
                  </a:cubicBezTo>
                  <a:cubicBezTo>
                    <a:pt x="91" y="34"/>
                    <a:pt x="96" y="22"/>
                    <a:pt x="98" y="18"/>
                  </a:cubicBezTo>
                  <a:cubicBezTo>
                    <a:pt x="116" y="18"/>
                    <a:pt x="116" y="18"/>
                    <a:pt x="116" y="18"/>
                  </a:cubicBezTo>
                  <a:cubicBezTo>
                    <a:pt x="119" y="22"/>
                    <a:pt x="124" y="34"/>
                    <a:pt x="125" y="39"/>
                  </a:cubicBezTo>
                  <a:cubicBezTo>
                    <a:pt x="127" y="42"/>
                    <a:pt x="127" y="42"/>
                    <a:pt x="127" y="42"/>
                  </a:cubicBezTo>
                  <a:cubicBezTo>
                    <a:pt x="140" y="47"/>
                    <a:pt x="140" y="47"/>
                    <a:pt x="140" y="47"/>
                  </a:cubicBezTo>
                  <a:cubicBezTo>
                    <a:pt x="144" y="46"/>
                    <a:pt x="144" y="46"/>
                    <a:pt x="144" y="46"/>
                  </a:cubicBezTo>
                  <a:cubicBezTo>
                    <a:pt x="158" y="39"/>
                    <a:pt x="163" y="37"/>
                    <a:pt x="165" y="37"/>
                  </a:cubicBezTo>
                  <a:cubicBezTo>
                    <a:pt x="177" y="49"/>
                    <a:pt x="177" y="49"/>
                    <a:pt x="177" y="49"/>
                  </a:cubicBezTo>
                  <a:cubicBezTo>
                    <a:pt x="176" y="54"/>
                    <a:pt x="171" y="66"/>
                    <a:pt x="169" y="70"/>
                  </a:cubicBezTo>
                  <a:cubicBezTo>
                    <a:pt x="167" y="74"/>
                    <a:pt x="167" y="74"/>
                    <a:pt x="167" y="74"/>
                  </a:cubicBezTo>
                  <a:cubicBezTo>
                    <a:pt x="173" y="87"/>
                    <a:pt x="173" y="87"/>
                    <a:pt x="173" y="87"/>
                  </a:cubicBezTo>
                  <a:cubicBezTo>
                    <a:pt x="177" y="88"/>
                    <a:pt x="177" y="88"/>
                    <a:pt x="177" y="88"/>
                  </a:cubicBezTo>
                  <a:cubicBezTo>
                    <a:pt x="181" y="90"/>
                    <a:pt x="193" y="94"/>
                    <a:pt x="198" y="97"/>
                  </a:cubicBezTo>
                  <a:cubicBezTo>
                    <a:pt x="198" y="114"/>
                    <a:pt x="198" y="114"/>
                    <a:pt x="198" y="114"/>
                  </a:cubicBezTo>
                  <a:cubicBezTo>
                    <a:pt x="194" y="117"/>
                    <a:pt x="181" y="121"/>
                    <a:pt x="176" y="123"/>
                  </a:cubicBezTo>
                  <a:cubicBezTo>
                    <a:pt x="173" y="125"/>
                    <a:pt x="173" y="125"/>
                    <a:pt x="173" y="125"/>
                  </a:cubicBezTo>
                  <a:cubicBezTo>
                    <a:pt x="167" y="138"/>
                    <a:pt x="167" y="138"/>
                    <a:pt x="167" y="138"/>
                  </a:cubicBezTo>
                  <a:cubicBezTo>
                    <a:pt x="169" y="141"/>
                    <a:pt x="169" y="141"/>
                    <a:pt x="169" y="141"/>
                  </a:cubicBezTo>
                  <a:cubicBezTo>
                    <a:pt x="171" y="145"/>
                    <a:pt x="177" y="157"/>
                    <a:pt x="178" y="162"/>
                  </a:cubicBezTo>
                  <a:lnTo>
                    <a:pt x="165" y="174"/>
                  </a:lnTo>
                  <a:close/>
                  <a:moveTo>
                    <a:pt x="165" y="174"/>
                  </a:moveTo>
                  <a:cubicBezTo>
                    <a:pt x="165" y="174"/>
                    <a:pt x="165" y="174"/>
                    <a:pt x="165" y="174"/>
                  </a:cubicBezTo>
                </a:path>
              </a:pathLst>
            </a:custGeom>
            <a:grpFill/>
            <a:ln w="9525">
              <a:noFill/>
              <a:round/>
              <a:headEnd/>
              <a:tailEnd/>
            </a:ln>
          </p:spPr>
          <p:txBody>
            <a:bodyPr vert="horz" wrap="square" lIns="128903" tIns="64452" rIns="128903" bIns="64452" numCol="1" anchor="t" anchorCtr="0" compatLnSpc="1">
              <a:prstTxWarp prst="textNoShape">
                <a:avLst/>
              </a:prstTxWarp>
            </a:bodyPr>
            <a:lstStyle/>
            <a:p>
              <a:pPr>
                <a:lnSpc>
                  <a:spcPct val="120000"/>
                </a:lnSpc>
              </a:pPr>
              <a:endParaRPr lang="en-US" sz="2819">
                <a:latin typeface="Arial"/>
                <a:ea typeface="微软雅黑"/>
                <a:cs typeface="+mn-ea"/>
                <a:sym typeface="Arial"/>
              </a:endParaRPr>
            </a:p>
          </p:txBody>
        </p:sp>
        <p:sp>
          <p:nvSpPr>
            <p:cNvPr id="1042" name="Freeform 18"/>
            <p:cNvSpPr>
              <a:spLocks noEditPoints="1"/>
            </p:cNvSpPr>
            <p:nvPr/>
          </p:nvSpPr>
          <p:spPr bwMode="auto">
            <a:xfrm>
              <a:off x="1903413" y="744538"/>
              <a:ext cx="242888" cy="239713"/>
            </a:xfrm>
            <a:custGeom>
              <a:avLst/>
              <a:gdLst/>
              <a:ahLst/>
              <a:cxnLst>
                <a:cxn ang="0">
                  <a:pos x="32" y="0"/>
                </a:cxn>
                <a:cxn ang="0">
                  <a:pos x="0" y="32"/>
                </a:cxn>
                <a:cxn ang="0">
                  <a:pos x="32" y="63"/>
                </a:cxn>
                <a:cxn ang="0">
                  <a:pos x="64" y="32"/>
                </a:cxn>
                <a:cxn ang="0">
                  <a:pos x="32" y="0"/>
                </a:cxn>
                <a:cxn ang="0">
                  <a:pos x="32" y="46"/>
                </a:cxn>
                <a:cxn ang="0">
                  <a:pos x="17" y="32"/>
                </a:cxn>
                <a:cxn ang="0">
                  <a:pos x="32" y="18"/>
                </a:cxn>
                <a:cxn ang="0">
                  <a:pos x="46" y="32"/>
                </a:cxn>
                <a:cxn ang="0">
                  <a:pos x="32" y="46"/>
                </a:cxn>
                <a:cxn ang="0">
                  <a:pos x="32" y="46"/>
                </a:cxn>
                <a:cxn ang="0">
                  <a:pos x="32" y="46"/>
                </a:cxn>
              </a:cxnLst>
              <a:rect l="0" t="0" r="r" b="b"/>
              <a:pathLst>
                <a:path w="64" h="63">
                  <a:moveTo>
                    <a:pt x="32" y="0"/>
                  </a:moveTo>
                  <a:cubicBezTo>
                    <a:pt x="14" y="0"/>
                    <a:pt x="0" y="15"/>
                    <a:pt x="0" y="32"/>
                  </a:cubicBezTo>
                  <a:cubicBezTo>
                    <a:pt x="0" y="49"/>
                    <a:pt x="14" y="63"/>
                    <a:pt x="32" y="63"/>
                  </a:cubicBezTo>
                  <a:cubicBezTo>
                    <a:pt x="49" y="63"/>
                    <a:pt x="64" y="49"/>
                    <a:pt x="64" y="32"/>
                  </a:cubicBezTo>
                  <a:cubicBezTo>
                    <a:pt x="64" y="15"/>
                    <a:pt x="49" y="0"/>
                    <a:pt x="32" y="0"/>
                  </a:cubicBezTo>
                  <a:close/>
                  <a:moveTo>
                    <a:pt x="32" y="46"/>
                  </a:moveTo>
                  <a:cubicBezTo>
                    <a:pt x="24" y="46"/>
                    <a:pt x="17" y="40"/>
                    <a:pt x="17" y="32"/>
                  </a:cubicBezTo>
                  <a:cubicBezTo>
                    <a:pt x="17" y="24"/>
                    <a:pt x="24" y="18"/>
                    <a:pt x="32" y="18"/>
                  </a:cubicBezTo>
                  <a:cubicBezTo>
                    <a:pt x="40" y="18"/>
                    <a:pt x="46" y="24"/>
                    <a:pt x="46" y="32"/>
                  </a:cubicBezTo>
                  <a:cubicBezTo>
                    <a:pt x="46" y="40"/>
                    <a:pt x="40" y="46"/>
                    <a:pt x="32" y="46"/>
                  </a:cubicBezTo>
                  <a:close/>
                  <a:moveTo>
                    <a:pt x="32" y="46"/>
                  </a:moveTo>
                  <a:cubicBezTo>
                    <a:pt x="32" y="46"/>
                    <a:pt x="32" y="46"/>
                    <a:pt x="32" y="46"/>
                  </a:cubicBezTo>
                </a:path>
              </a:pathLst>
            </a:custGeom>
            <a:grpFill/>
            <a:ln w="9525">
              <a:noFill/>
              <a:round/>
              <a:headEnd/>
              <a:tailEnd/>
            </a:ln>
          </p:spPr>
          <p:txBody>
            <a:bodyPr vert="horz" wrap="square" lIns="128903" tIns="64452" rIns="128903" bIns="64452" numCol="1" anchor="t" anchorCtr="0" compatLnSpc="1">
              <a:prstTxWarp prst="textNoShape">
                <a:avLst/>
              </a:prstTxWarp>
            </a:bodyPr>
            <a:lstStyle/>
            <a:p>
              <a:pPr>
                <a:lnSpc>
                  <a:spcPct val="120000"/>
                </a:lnSpc>
              </a:pPr>
              <a:endParaRPr lang="en-US" sz="2819">
                <a:latin typeface="Arial"/>
                <a:ea typeface="微软雅黑"/>
                <a:cs typeface="+mn-ea"/>
                <a:sym typeface="Arial"/>
              </a:endParaRPr>
            </a:p>
          </p:txBody>
        </p:sp>
        <p:sp>
          <p:nvSpPr>
            <p:cNvPr id="1043" name="Freeform 19"/>
            <p:cNvSpPr>
              <a:spLocks noEditPoints="1"/>
            </p:cNvSpPr>
            <p:nvPr/>
          </p:nvSpPr>
          <p:spPr bwMode="auto">
            <a:xfrm>
              <a:off x="2414588" y="903288"/>
              <a:ext cx="374650" cy="369888"/>
            </a:xfrm>
            <a:custGeom>
              <a:avLst/>
              <a:gdLst/>
              <a:ahLst/>
              <a:cxnLst>
                <a:cxn ang="0">
                  <a:pos x="87" y="17"/>
                </a:cxn>
                <a:cxn ang="0">
                  <a:pos x="76" y="9"/>
                </a:cxn>
                <a:cxn ang="0">
                  <a:pos x="54" y="0"/>
                </a:cxn>
                <a:cxn ang="0">
                  <a:pos x="34" y="13"/>
                </a:cxn>
                <a:cxn ang="0">
                  <a:pos x="18" y="11"/>
                </a:cxn>
                <a:cxn ang="0">
                  <a:pos x="13" y="34"/>
                </a:cxn>
                <a:cxn ang="0">
                  <a:pos x="0" y="53"/>
                </a:cxn>
                <a:cxn ang="0">
                  <a:pos x="11" y="80"/>
                </a:cxn>
                <a:cxn ang="0">
                  <a:pos x="23" y="88"/>
                </a:cxn>
                <a:cxn ang="0">
                  <a:pos x="45" y="97"/>
                </a:cxn>
                <a:cxn ang="0">
                  <a:pos x="64" y="84"/>
                </a:cxn>
                <a:cxn ang="0">
                  <a:pos x="81" y="86"/>
                </a:cxn>
                <a:cxn ang="0">
                  <a:pos x="86" y="63"/>
                </a:cxn>
                <a:cxn ang="0">
                  <a:pos x="99" y="44"/>
                </a:cxn>
                <a:cxn ang="0">
                  <a:pos x="91" y="52"/>
                </a:cxn>
                <a:cxn ang="0">
                  <a:pos x="79" y="57"/>
                </a:cxn>
                <a:cxn ang="0">
                  <a:pos x="78" y="65"/>
                </a:cxn>
                <a:cxn ang="0">
                  <a:pos x="76" y="80"/>
                </a:cxn>
                <a:cxn ang="0">
                  <a:pos x="64" y="75"/>
                </a:cxn>
                <a:cxn ang="0">
                  <a:pos x="58" y="79"/>
                </a:cxn>
                <a:cxn ang="0">
                  <a:pos x="45" y="89"/>
                </a:cxn>
                <a:cxn ang="0">
                  <a:pos x="41" y="78"/>
                </a:cxn>
                <a:cxn ang="0">
                  <a:pos x="33" y="76"/>
                </a:cxn>
                <a:cxn ang="0">
                  <a:pos x="17" y="74"/>
                </a:cxn>
                <a:cxn ang="0">
                  <a:pos x="22" y="63"/>
                </a:cxn>
                <a:cxn ang="0">
                  <a:pos x="18" y="57"/>
                </a:cxn>
                <a:cxn ang="0">
                  <a:pos x="8" y="45"/>
                </a:cxn>
                <a:cxn ang="0">
                  <a:pos x="19" y="40"/>
                </a:cxn>
                <a:cxn ang="0">
                  <a:pos x="21" y="32"/>
                </a:cxn>
                <a:cxn ang="0">
                  <a:pos x="23" y="17"/>
                </a:cxn>
                <a:cxn ang="0">
                  <a:pos x="34" y="22"/>
                </a:cxn>
                <a:cxn ang="0">
                  <a:pos x="41" y="18"/>
                </a:cxn>
                <a:cxn ang="0">
                  <a:pos x="53" y="8"/>
                </a:cxn>
                <a:cxn ang="0">
                  <a:pos x="58" y="19"/>
                </a:cxn>
                <a:cxn ang="0">
                  <a:pos x="66" y="21"/>
                </a:cxn>
                <a:cxn ang="0">
                  <a:pos x="81" y="23"/>
                </a:cxn>
                <a:cxn ang="0">
                  <a:pos x="77" y="34"/>
                </a:cxn>
                <a:cxn ang="0">
                  <a:pos x="81" y="41"/>
                </a:cxn>
                <a:cxn ang="0">
                  <a:pos x="91" y="52"/>
                </a:cxn>
                <a:cxn ang="0">
                  <a:pos x="91" y="52"/>
                </a:cxn>
              </a:cxnLst>
              <a:rect l="0" t="0" r="r" b="b"/>
              <a:pathLst>
                <a:path w="99" h="97">
                  <a:moveTo>
                    <a:pt x="86" y="34"/>
                  </a:moveTo>
                  <a:cubicBezTo>
                    <a:pt x="90" y="24"/>
                    <a:pt x="91" y="21"/>
                    <a:pt x="87" y="17"/>
                  </a:cubicBezTo>
                  <a:cubicBezTo>
                    <a:pt x="81" y="11"/>
                    <a:pt x="81" y="11"/>
                    <a:pt x="81" y="11"/>
                  </a:cubicBezTo>
                  <a:cubicBezTo>
                    <a:pt x="79" y="10"/>
                    <a:pt x="78" y="9"/>
                    <a:pt x="76" y="9"/>
                  </a:cubicBezTo>
                  <a:cubicBezTo>
                    <a:pt x="75" y="9"/>
                    <a:pt x="73" y="9"/>
                    <a:pt x="64" y="13"/>
                  </a:cubicBezTo>
                  <a:cubicBezTo>
                    <a:pt x="60" y="3"/>
                    <a:pt x="59" y="0"/>
                    <a:pt x="54" y="0"/>
                  </a:cubicBezTo>
                  <a:cubicBezTo>
                    <a:pt x="44" y="0"/>
                    <a:pt x="44" y="0"/>
                    <a:pt x="44" y="0"/>
                  </a:cubicBezTo>
                  <a:cubicBezTo>
                    <a:pt x="40" y="0"/>
                    <a:pt x="38" y="3"/>
                    <a:pt x="34" y="13"/>
                  </a:cubicBezTo>
                  <a:cubicBezTo>
                    <a:pt x="25" y="9"/>
                    <a:pt x="24" y="9"/>
                    <a:pt x="23" y="9"/>
                  </a:cubicBezTo>
                  <a:cubicBezTo>
                    <a:pt x="21" y="9"/>
                    <a:pt x="19" y="10"/>
                    <a:pt x="18" y="11"/>
                  </a:cubicBezTo>
                  <a:cubicBezTo>
                    <a:pt x="11" y="18"/>
                    <a:pt x="11" y="18"/>
                    <a:pt x="11" y="18"/>
                  </a:cubicBezTo>
                  <a:cubicBezTo>
                    <a:pt x="7" y="21"/>
                    <a:pt x="9" y="25"/>
                    <a:pt x="13" y="34"/>
                  </a:cubicBezTo>
                  <a:cubicBezTo>
                    <a:pt x="3" y="38"/>
                    <a:pt x="0" y="39"/>
                    <a:pt x="0" y="44"/>
                  </a:cubicBezTo>
                  <a:cubicBezTo>
                    <a:pt x="0" y="53"/>
                    <a:pt x="0" y="53"/>
                    <a:pt x="0" y="53"/>
                  </a:cubicBezTo>
                  <a:cubicBezTo>
                    <a:pt x="0" y="59"/>
                    <a:pt x="3" y="60"/>
                    <a:pt x="13" y="64"/>
                  </a:cubicBezTo>
                  <a:cubicBezTo>
                    <a:pt x="9" y="73"/>
                    <a:pt x="8" y="76"/>
                    <a:pt x="11" y="80"/>
                  </a:cubicBezTo>
                  <a:cubicBezTo>
                    <a:pt x="18" y="86"/>
                    <a:pt x="18" y="86"/>
                    <a:pt x="18" y="86"/>
                  </a:cubicBezTo>
                  <a:cubicBezTo>
                    <a:pt x="19" y="87"/>
                    <a:pt x="21" y="88"/>
                    <a:pt x="23" y="88"/>
                  </a:cubicBezTo>
                  <a:cubicBezTo>
                    <a:pt x="24" y="88"/>
                    <a:pt x="25" y="88"/>
                    <a:pt x="35" y="84"/>
                  </a:cubicBezTo>
                  <a:cubicBezTo>
                    <a:pt x="38" y="94"/>
                    <a:pt x="40" y="97"/>
                    <a:pt x="45" y="97"/>
                  </a:cubicBezTo>
                  <a:cubicBezTo>
                    <a:pt x="54" y="97"/>
                    <a:pt x="54" y="97"/>
                    <a:pt x="54" y="97"/>
                  </a:cubicBezTo>
                  <a:cubicBezTo>
                    <a:pt x="59" y="97"/>
                    <a:pt x="61" y="94"/>
                    <a:pt x="64" y="84"/>
                  </a:cubicBezTo>
                  <a:cubicBezTo>
                    <a:pt x="74" y="88"/>
                    <a:pt x="75" y="88"/>
                    <a:pt x="76" y="88"/>
                  </a:cubicBezTo>
                  <a:cubicBezTo>
                    <a:pt x="78" y="88"/>
                    <a:pt x="80" y="87"/>
                    <a:pt x="81" y="86"/>
                  </a:cubicBezTo>
                  <a:cubicBezTo>
                    <a:pt x="88" y="79"/>
                    <a:pt x="88" y="79"/>
                    <a:pt x="88" y="79"/>
                  </a:cubicBezTo>
                  <a:cubicBezTo>
                    <a:pt x="91" y="76"/>
                    <a:pt x="90" y="72"/>
                    <a:pt x="86" y="63"/>
                  </a:cubicBezTo>
                  <a:cubicBezTo>
                    <a:pt x="95" y="59"/>
                    <a:pt x="99" y="58"/>
                    <a:pt x="99" y="53"/>
                  </a:cubicBezTo>
                  <a:cubicBezTo>
                    <a:pt x="99" y="44"/>
                    <a:pt x="99" y="44"/>
                    <a:pt x="99" y="44"/>
                  </a:cubicBezTo>
                  <a:cubicBezTo>
                    <a:pt x="99" y="39"/>
                    <a:pt x="95" y="37"/>
                    <a:pt x="86" y="34"/>
                  </a:cubicBezTo>
                  <a:close/>
                  <a:moveTo>
                    <a:pt x="91" y="52"/>
                  </a:moveTo>
                  <a:cubicBezTo>
                    <a:pt x="89" y="54"/>
                    <a:pt x="83" y="56"/>
                    <a:pt x="81" y="57"/>
                  </a:cubicBezTo>
                  <a:cubicBezTo>
                    <a:pt x="79" y="57"/>
                    <a:pt x="79" y="57"/>
                    <a:pt x="79" y="57"/>
                  </a:cubicBezTo>
                  <a:cubicBezTo>
                    <a:pt x="77" y="63"/>
                    <a:pt x="77" y="63"/>
                    <a:pt x="77" y="63"/>
                  </a:cubicBezTo>
                  <a:cubicBezTo>
                    <a:pt x="78" y="65"/>
                    <a:pt x="78" y="65"/>
                    <a:pt x="78" y="65"/>
                  </a:cubicBezTo>
                  <a:cubicBezTo>
                    <a:pt x="78" y="67"/>
                    <a:pt x="81" y="72"/>
                    <a:pt x="82" y="74"/>
                  </a:cubicBezTo>
                  <a:cubicBezTo>
                    <a:pt x="76" y="80"/>
                    <a:pt x="76" y="80"/>
                    <a:pt x="76" y="80"/>
                  </a:cubicBezTo>
                  <a:cubicBezTo>
                    <a:pt x="75" y="80"/>
                    <a:pt x="72" y="79"/>
                    <a:pt x="66" y="76"/>
                  </a:cubicBezTo>
                  <a:cubicBezTo>
                    <a:pt x="64" y="75"/>
                    <a:pt x="64" y="75"/>
                    <a:pt x="64" y="75"/>
                  </a:cubicBezTo>
                  <a:cubicBezTo>
                    <a:pt x="58" y="78"/>
                    <a:pt x="58" y="78"/>
                    <a:pt x="58" y="78"/>
                  </a:cubicBezTo>
                  <a:cubicBezTo>
                    <a:pt x="58" y="79"/>
                    <a:pt x="58" y="79"/>
                    <a:pt x="58" y="79"/>
                  </a:cubicBezTo>
                  <a:cubicBezTo>
                    <a:pt x="57" y="81"/>
                    <a:pt x="55" y="87"/>
                    <a:pt x="54" y="89"/>
                  </a:cubicBezTo>
                  <a:cubicBezTo>
                    <a:pt x="45" y="89"/>
                    <a:pt x="45" y="89"/>
                    <a:pt x="45" y="89"/>
                  </a:cubicBezTo>
                  <a:cubicBezTo>
                    <a:pt x="44" y="87"/>
                    <a:pt x="42" y="82"/>
                    <a:pt x="41" y="79"/>
                  </a:cubicBezTo>
                  <a:cubicBezTo>
                    <a:pt x="41" y="78"/>
                    <a:pt x="41" y="78"/>
                    <a:pt x="41" y="78"/>
                  </a:cubicBezTo>
                  <a:cubicBezTo>
                    <a:pt x="35" y="75"/>
                    <a:pt x="35" y="75"/>
                    <a:pt x="35" y="75"/>
                  </a:cubicBezTo>
                  <a:cubicBezTo>
                    <a:pt x="33" y="76"/>
                    <a:pt x="33" y="76"/>
                    <a:pt x="33" y="76"/>
                  </a:cubicBezTo>
                  <a:cubicBezTo>
                    <a:pt x="26" y="79"/>
                    <a:pt x="24" y="80"/>
                    <a:pt x="23" y="80"/>
                  </a:cubicBezTo>
                  <a:cubicBezTo>
                    <a:pt x="17" y="74"/>
                    <a:pt x="17" y="74"/>
                    <a:pt x="17" y="74"/>
                  </a:cubicBezTo>
                  <a:cubicBezTo>
                    <a:pt x="18" y="72"/>
                    <a:pt x="20" y="67"/>
                    <a:pt x="21" y="65"/>
                  </a:cubicBezTo>
                  <a:cubicBezTo>
                    <a:pt x="22" y="63"/>
                    <a:pt x="22" y="63"/>
                    <a:pt x="22" y="63"/>
                  </a:cubicBezTo>
                  <a:cubicBezTo>
                    <a:pt x="19" y="57"/>
                    <a:pt x="19" y="57"/>
                    <a:pt x="19" y="57"/>
                  </a:cubicBezTo>
                  <a:cubicBezTo>
                    <a:pt x="18" y="57"/>
                    <a:pt x="18" y="57"/>
                    <a:pt x="18" y="57"/>
                  </a:cubicBezTo>
                  <a:cubicBezTo>
                    <a:pt x="16" y="56"/>
                    <a:pt x="10" y="54"/>
                    <a:pt x="8" y="53"/>
                  </a:cubicBezTo>
                  <a:cubicBezTo>
                    <a:pt x="8" y="45"/>
                    <a:pt x="8" y="45"/>
                    <a:pt x="8" y="45"/>
                  </a:cubicBezTo>
                  <a:cubicBezTo>
                    <a:pt x="10" y="44"/>
                    <a:pt x="15" y="42"/>
                    <a:pt x="18" y="41"/>
                  </a:cubicBezTo>
                  <a:cubicBezTo>
                    <a:pt x="19" y="40"/>
                    <a:pt x="19" y="40"/>
                    <a:pt x="19" y="40"/>
                  </a:cubicBezTo>
                  <a:cubicBezTo>
                    <a:pt x="22" y="34"/>
                    <a:pt x="22" y="34"/>
                    <a:pt x="22" y="34"/>
                  </a:cubicBezTo>
                  <a:cubicBezTo>
                    <a:pt x="21" y="32"/>
                    <a:pt x="21" y="32"/>
                    <a:pt x="21" y="32"/>
                  </a:cubicBezTo>
                  <a:cubicBezTo>
                    <a:pt x="20" y="31"/>
                    <a:pt x="18" y="25"/>
                    <a:pt x="17" y="23"/>
                  </a:cubicBezTo>
                  <a:cubicBezTo>
                    <a:pt x="23" y="17"/>
                    <a:pt x="23" y="17"/>
                    <a:pt x="23" y="17"/>
                  </a:cubicBezTo>
                  <a:cubicBezTo>
                    <a:pt x="24" y="18"/>
                    <a:pt x="26" y="18"/>
                    <a:pt x="33" y="21"/>
                  </a:cubicBezTo>
                  <a:cubicBezTo>
                    <a:pt x="34" y="22"/>
                    <a:pt x="34" y="22"/>
                    <a:pt x="34" y="22"/>
                  </a:cubicBezTo>
                  <a:cubicBezTo>
                    <a:pt x="40" y="19"/>
                    <a:pt x="40" y="19"/>
                    <a:pt x="40" y="19"/>
                  </a:cubicBezTo>
                  <a:cubicBezTo>
                    <a:pt x="41" y="18"/>
                    <a:pt x="41" y="18"/>
                    <a:pt x="41" y="18"/>
                  </a:cubicBezTo>
                  <a:cubicBezTo>
                    <a:pt x="42" y="16"/>
                    <a:pt x="44" y="10"/>
                    <a:pt x="45" y="8"/>
                  </a:cubicBezTo>
                  <a:cubicBezTo>
                    <a:pt x="53" y="8"/>
                    <a:pt x="53" y="8"/>
                    <a:pt x="53" y="8"/>
                  </a:cubicBezTo>
                  <a:cubicBezTo>
                    <a:pt x="54" y="10"/>
                    <a:pt x="57" y="16"/>
                    <a:pt x="58" y="18"/>
                  </a:cubicBezTo>
                  <a:cubicBezTo>
                    <a:pt x="58" y="19"/>
                    <a:pt x="58" y="19"/>
                    <a:pt x="58" y="19"/>
                  </a:cubicBezTo>
                  <a:cubicBezTo>
                    <a:pt x="64" y="22"/>
                    <a:pt x="64" y="22"/>
                    <a:pt x="64" y="22"/>
                  </a:cubicBezTo>
                  <a:cubicBezTo>
                    <a:pt x="66" y="21"/>
                    <a:pt x="66" y="21"/>
                    <a:pt x="66" y="21"/>
                  </a:cubicBezTo>
                  <a:cubicBezTo>
                    <a:pt x="72" y="18"/>
                    <a:pt x="75" y="17"/>
                    <a:pt x="75" y="17"/>
                  </a:cubicBezTo>
                  <a:cubicBezTo>
                    <a:pt x="81" y="23"/>
                    <a:pt x="81" y="23"/>
                    <a:pt x="81" y="23"/>
                  </a:cubicBezTo>
                  <a:cubicBezTo>
                    <a:pt x="81" y="25"/>
                    <a:pt x="78" y="30"/>
                    <a:pt x="77" y="32"/>
                  </a:cubicBezTo>
                  <a:cubicBezTo>
                    <a:pt x="77" y="34"/>
                    <a:pt x="77" y="34"/>
                    <a:pt x="77" y="34"/>
                  </a:cubicBezTo>
                  <a:cubicBezTo>
                    <a:pt x="79" y="40"/>
                    <a:pt x="79" y="40"/>
                    <a:pt x="79" y="40"/>
                  </a:cubicBezTo>
                  <a:cubicBezTo>
                    <a:pt x="81" y="41"/>
                    <a:pt x="81" y="41"/>
                    <a:pt x="81" y="41"/>
                  </a:cubicBezTo>
                  <a:cubicBezTo>
                    <a:pt x="83" y="41"/>
                    <a:pt x="89" y="43"/>
                    <a:pt x="91" y="44"/>
                  </a:cubicBezTo>
                  <a:lnTo>
                    <a:pt x="91" y="52"/>
                  </a:lnTo>
                  <a:close/>
                  <a:moveTo>
                    <a:pt x="91" y="52"/>
                  </a:moveTo>
                  <a:cubicBezTo>
                    <a:pt x="91" y="52"/>
                    <a:pt x="91" y="52"/>
                    <a:pt x="91" y="52"/>
                  </a:cubicBezTo>
                </a:path>
              </a:pathLst>
            </a:custGeom>
            <a:grpFill/>
            <a:ln w="9525">
              <a:noFill/>
              <a:round/>
              <a:headEnd/>
              <a:tailEnd/>
            </a:ln>
          </p:spPr>
          <p:txBody>
            <a:bodyPr vert="horz" wrap="square" lIns="128903" tIns="64452" rIns="128903" bIns="64452" numCol="1" anchor="t" anchorCtr="0" compatLnSpc="1">
              <a:prstTxWarp prst="textNoShape">
                <a:avLst/>
              </a:prstTxWarp>
            </a:bodyPr>
            <a:lstStyle/>
            <a:p>
              <a:pPr>
                <a:lnSpc>
                  <a:spcPct val="120000"/>
                </a:lnSpc>
              </a:pPr>
              <a:endParaRPr lang="en-US" sz="2819">
                <a:latin typeface="Arial"/>
                <a:ea typeface="微软雅黑"/>
                <a:cs typeface="+mn-ea"/>
                <a:sym typeface="Arial"/>
              </a:endParaRPr>
            </a:p>
          </p:txBody>
        </p:sp>
        <p:sp>
          <p:nvSpPr>
            <p:cNvPr id="1044" name="Freeform 20"/>
            <p:cNvSpPr>
              <a:spLocks noEditPoints="1"/>
            </p:cNvSpPr>
            <p:nvPr/>
          </p:nvSpPr>
          <p:spPr bwMode="auto">
            <a:xfrm>
              <a:off x="2547938" y="1033463"/>
              <a:ext cx="109538" cy="109538"/>
            </a:xfrm>
            <a:custGeom>
              <a:avLst/>
              <a:gdLst/>
              <a:ahLst/>
              <a:cxnLst>
                <a:cxn ang="0">
                  <a:pos x="14" y="0"/>
                </a:cxn>
                <a:cxn ang="0">
                  <a:pos x="0" y="15"/>
                </a:cxn>
                <a:cxn ang="0">
                  <a:pos x="14" y="29"/>
                </a:cxn>
                <a:cxn ang="0">
                  <a:pos x="29" y="15"/>
                </a:cxn>
                <a:cxn ang="0">
                  <a:pos x="14" y="0"/>
                </a:cxn>
                <a:cxn ang="0">
                  <a:pos x="14" y="21"/>
                </a:cxn>
                <a:cxn ang="0">
                  <a:pos x="8" y="15"/>
                </a:cxn>
                <a:cxn ang="0">
                  <a:pos x="14" y="8"/>
                </a:cxn>
                <a:cxn ang="0">
                  <a:pos x="21" y="15"/>
                </a:cxn>
                <a:cxn ang="0">
                  <a:pos x="14" y="21"/>
                </a:cxn>
                <a:cxn ang="0">
                  <a:pos x="14" y="21"/>
                </a:cxn>
                <a:cxn ang="0">
                  <a:pos x="14" y="21"/>
                </a:cxn>
              </a:cxnLst>
              <a:rect l="0" t="0" r="r" b="b"/>
              <a:pathLst>
                <a:path w="29" h="29">
                  <a:moveTo>
                    <a:pt x="14" y="0"/>
                  </a:moveTo>
                  <a:cubicBezTo>
                    <a:pt x="6" y="0"/>
                    <a:pt x="0" y="7"/>
                    <a:pt x="0" y="15"/>
                  </a:cubicBezTo>
                  <a:cubicBezTo>
                    <a:pt x="0" y="23"/>
                    <a:pt x="6" y="29"/>
                    <a:pt x="14" y="29"/>
                  </a:cubicBezTo>
                  <a:cubicBezTo>
                    <a:pt x="22" y="29"/>
                    <a:pt x="29" y="23"/>
                    <a:pt x="29" y="15"/>
                  </a:cubicBezTo>
                  <a:cubicBezTo>
                    <a:pt x="29" y="7"/>
                    <a:pt x="22" y="0"/>
                    <a:pt x="14" y="0"/>
                  </a:cubicBezTo>
                  <a:close/>
                  <a:moveTo>
                    <a:pt x="14" y="21"/>
                  </a:moveTo>
                  <a:cubicBezTo>
                    <a:pt x="11" y="21"/>
                    <a:pt x="8" y="18"/>
                    <a:pt x="8" y="15"/>
                  </a:cubicBezTo>
                  <a:cubicBezTo>
                    <a:pt x="8" y="11"/>
                    <a:pt x="11" y="8"/>
                    <a:pt x="14" y="8"/>
                  </a:cubicBezTo>
                  <a:cubicBezTo>
                    <a:pt x="18" y="8"/>
                    <a:pt x="21" y="11"/>
                    <a:pt x="21" y="15"/>
                  </a:cubicBezTo>
                  <a:cubicBezTo>
                    <a:pt x="21" y="18"/>
                    <a:pt x="18" y="21"/>
                    <a:pt x="14" y="21"/>
                  </a:cubicBezTo>
                  <a:close/>
                  <a:moveTo>
                    <a:pt x="14" y="21"/>
                  </a:moveTo>
                  <a:cubicBezTo>
                    <a:pt x="14" y="21"/>
                    <a:pt x="14" y="21"/>
                    <a:pt x="14" y="21"/>
                  </a:cubicBezTo>
                </a:path>
              </a:pathLst>
            </a:custGeom>
            <a:grpFill/>
            <a:ln w="9525">
              <a:noFill/>
              <a:round/>
              <a:headEnd/>
              <a:tailEnd/>
            </a:ln>
          </p:spPr>
          <p:txBody>
            <a:bodyPr vert="horz" wrap="square" lIns="128903" tIns="64452" rIns="128903" bIns="64452" numCol="1" anchor="t" anchorCtr="0" compatLnSpc="1">
              <a:prstTxWarp prst="textNoShape">
                <a:avLst/>
              </a:prstTxWarp>
            </a:bodyPr>
            <a:lstStyle/>
            <a:p>
              <a:pPr>
                <a:lnSpc>
                  <a:spcPct val="120000"/>
                </a:lnSpc>
              </a:pPr>
              <a:endParaRPr lang="en-US" sz="2819">
                <a:latin typeface="Arial"/>
                <a:ea typeface="微软雅黑"/>
                <a:cs typeface="+mn-ea"/>
                <a:sym typeface="Arial"/>
              </a:endParaRPr>
            </a:p>
          </p:txBody>
        </p:sp>
      </p:grpSp>
      <p:grpSp>
        <p:nvGrpSpPr>
          <p:cNvPr id="133" name="Group 132"/>
          <p:cNvGrpSpPr/>
          <p:nvPr/>
        </p:nvGrpSpPr>
        <p:grpSpPr>
          <a:xfrm>
            <a:off x="10852437" y="1747206"/>
            <a:ext cx="679688" cy="649033"/>
            <a:chOff x="-369888" y="438150"/>
            <a:chExt cx="1020763" cy="974726"/>
          </a:xfrm>
          <a:solidFill>
            <a:schemeClr val="bg1"/>
          </a:solidFill>
        </p:grpSpPr>
        <p:sp>
          <p:nvSpPr>
            <p:cNvPr id="1048" name="Freeform 24"/>
            <p:cNvSpPr>
              <a:spLocks noEditPoints="1"/>
            </p:cNvSpPr>
            <p:nvPr/>
          </p:nvSpPr>
          <p:spPr bwMode="auto">
            <a:xfrm>
              <a:off x="-369888" y="703263"/>
              <a:ext cx="827088" cy="709613"/>
            </a:xfrm>
            <a:custGeom>
              <a:avLst/>
              <a:gdLst/>
              <a:ahLst/>
              <a:cxnLst>
                <a:cxn ang="0">
                  <a:pos x="258" y="0"/>
                </a:cxn>
                <a:cxn ang="0">
                  <a:pos x="20" y="0"/>
                </a:cxn>
                <a:cxn ang="0">
                  <a:pos x="0" y="19"/>
                </a:cxn>
                <a:cxn ang="0">
                  <a:pos x="0" y="218"/>
                </a:cxn>
                <a:cxn ang="0">
                  <a:pos x="20" y="238"/>
                </a:cxn>
                <a:cxn ang="0">
                  <a:pos x="258" y="238"/>
                </a:cxn>
                <a:cxn ang="0">
                  <a:pos x="278" y="218"/>
                </a:cxn>
                <a:cxn ang="0">
                  <a:pos x="278" y="19"/>
                </a:cxn>
                <a:cxn ang="0">
                  <a:pos x="258" y="0"/>
                </a:cxn>
                <a:cxn ang="0">
                  <a:pos x="95" y="15"/>
                </a:cxn>
                <a:cxn ang="0">
                  <a:pos x="105" y="24"/>
                </a:cxn>
                <a:cxn ang="0">
                  <a:pos x="95" y="34"/>
                </a:cxn>
                <a:cxn ang="0">
                  <a:pos x="85" y="24"/>
                </a:cxn>
                <a:cxn ang="0">
                  <a:pos x="95" y="15"/>
                </a:cxn>
                <a:cxn ang="0">
                  <a:pos x="65" y="15"/>
                </a:cxn>
                <a:cxn ang="0">
                  <a:pos x="74" y="24"/>
                </a:cxn>
                <a:cxn ang="0">
                  <a:pos x="65" y="34"/>
                </a:cxn>
                <a:cxn ang="0">
                  <a:pos x="55" y="24"/>
                </a:cxn>
                <a:cxn ang="0">
                  <a:pos x="65" y="15"/>
                </a:cxn>
                <a:cxn ang="0">
                  <a:pos x="35" y="15"/>
                </a:cxn>
                <a:cxn ang="0">
                  <a:pos x="45" y="24"/>
                </a:cxn>
                <a:cxn ang="0">
                  <a:pos x="35" y="34"/>
                </a:cxn>
                <a:cxn ang="0">
                  <a:pos x="25" y="24"/>
                </a:cxn>
                <a:cxn ang="0">
                  <a:pos x="35" y="15"/>
                </a:cxn>
                <a:cxn ang="0">
                  <a:pos x="258" y="218"/>
                </a:cxn>
                <a:cxn ang="0">
                  <a:pos x="20" y="218"/>
                </a:cxn>
                <a:cxn ang="0">
                  <a:pos x="20" y="49"/>
                </a:cxn>
                <a:cxn ang="0">
                  <a:pos x="258" y="49"/>
                </a:cxn>
                <a:cxn ang="0">
                  <a:pos x="258" y="218"/>
                </a:cxn>
                <a:cxn ang="0">
                  <a:pos x="258" y="30"/>
                </a:cxn>
                <a:cxn ang="0">
                  <a:pos x="119" y="30"/>
                </a:cxn>
                <a:cxn ang="0">
                  <a:pos x="119" y="20"/>
                </a:cxn>
                <a:cxn ang="0">
                  <a:pos x="258" y="20"/>
                </a:cxn>
                <a:cxn ang="0">
                  <a:pos x="258" y="30"/>
                </a:cxn>
                <a:cxn ang="0">
                  <a:pos x="258" y="30"/>
                </a:cxn>
                <a:cxn ang="0">
                  <a:pos x="258" y="30"/>
                </a:cxn>
              </a:cxnLst>
              <a:rect l="0" t="0" r="r" b="b"/>
              <a:pathLst>
                <a:path w="278" h="238">
                  <a:moveTo>
                    <a:pt x="258" y="0"/>
                  </a:moveTo>
                  <a:cubicBezTo>
                    <a:pt x="20" y="0"/>
                    <a:pt x="20" y="0"/>
                    <a:pt x="20" y="0"/>
                  </a:cubicBezTo>
                  <a:cubicBezTo>
                    <a:pt x="9" y="0"/>
                    <a:pt x="0" y="8"/>
                    <a:pt x="0" y="19"/>
                  </a:cubicBezTo>
                  <a:cubicBezTo>
                    <a:pt x="0" y="218"/>
                    <a:pt x="0" y="218"/>
                    <a:pt x="0" y="218"/>
                  </a:cubicBezTo>
                  <a:cubicBezTo>
                    <a:pt x="0" y="229"/>
                    <a:pt x="9" y="238"/>
                    <a:pt x="20" y="238"/>
                  </a:cubicBezTo>
                  <a:cubicBezTo>
                    <a:pt x="258" y="238"/>
                    <a:pt x="258" y="238"/>
                    <a:pt x="258" y="238"/>
                  </a:cubicBezTo>
                  <a:cubicBezTo>
                    <a:pt x="269" y="238"/>
                    <a:pt x="278" y="229"/>
                    <a:pt x="278" y="218"/>
                  </a:cubicBezTo>
                  <a:cubicBezTo>
                    <a:pt x="278" y="19"/>
                    <a:pt x="278" y="19"/>
                    <a:pt x="278" y="19"/>
                  </a:cubicBezTo>
                  <a:cubicBezTo>
                    <a:pt x="278" y="8"/>
                    <a:pt x="269" y="0"/>
                    <a:pt x="258" y="0"/>
                  </a:cubicBezTo>
                  <a:close/>
                  <a:moveTo>
                    <a:pt x="95" y="15"/>
                  </a:moveTo>
                  <a:cubicBezTo>
                    <a:pt x="100" y="15"/>
                    <a:pt x="105" y="19"/>
                    <a:pt x="105" y="24"/>
                  </a:cubicBezTo>
                  <a:cubicBezTo>
                    <a:pt x="105" y="30"/>
                    <a:pt x="100" y="34"/>
                    <a:pt x="95" y="34"/>
                  </a:cubicBezTo>
                  <a:cubicBezTo>
                    <a:pt x="89" y="34"/>
                    <a:pt x="85" y="30"/>
                    <a:pt x="85" y="24"/>
                  </a:cubicBezTo>
                  <a:cubicBezTo>
                    <a:pt x="85" y="19"/>
                    <a:pt x="89" y="15"/>
                    <a:pt x="95" y="15"/>
                  </a:cubicBezTo>
                  <a:close/>
                  <a:moveTo>
                    <a:pt x="65" y="15"/>
                  </a:moveTo>
                  <a:cubicBezTo>
                    <a:pt x="70" y="15"/>
                    <a:pt x="74" y="19"/>
                    <a:pt x="74" y="24"/>
                  </a:cubicBezTo>
                  <a:cubicBezTo>
                    <a:pt x="74" y="30"/>
                    <a:pt x="70" y="34"/>
                    <a:pt x="65" y="34"/>
                  </a:cubicBezTo>
                  <a:cubicBezTo>
                    <a:pt x="59" y="34"/>
                    <a:pt x="55" y="30"/>
                    <a:pt x="55" y="24"/>
                  </a:cubicBezTo>
                  <a:cubicBezTo>
                    <a:pt x="55" y="19"/>
                    <a:pt x="59" y="15"/>
                    <a:pt x="65" y="15"/>
                  </a:cubicBezTo>
                  <a:close/>
                  <a:moveTo>
                    <a:pt x="35" y="15"/>
                  </a:moveTo>
                  <a:cubicBezTo>
                    <a:pt x="40" y="15"/>
                    <a:pt x="45" y="19"/>
                    <a:pt x="45" y="24"/>
                  </a:cubicBezTo>
                  <a:cubicBezTo>
                    <a:pt x="45" y="30"/>
                    <a:pt x="40" y="34"/>
                    <a:pt x="35" y="34"/>
                  </a:cubicBezTo>
                  <a:cubicBezTo>
                    <a:pt x="29" y="34"/>
                    <a:pt x="25" y="30"/>
                    <a:pt x="25" y="24"/>
                  </a:cubicBezTo>
                  <a:cubicBezTo>
                    <a:pt x="25" y="19"/>
                    <a:pt x="29" y="15"/>
                    <a:pt x="35" y="15"/>
                  </a:cubicBezTo>
                  <a:close/>
                  <a:moveTo>
                    <a:pt x="258" y="218"/>
                  </a:moveTo>
                  <a:cubicBezTo>
                    <a:pt x="20" y="218"/>
                    <a:pt x="20" y="218"/>
                    <a:pt x="20" y="218"/>
                  </a:cubicBezTo>
                  <a:cubicBezTo>
                    <a:pt x="20" y="49"/>
                    <a:pt x="20" y="49"/>
                    <a:pt x="20" y="49"/>
                  </a:cubicBezTo>
                  <a:cubicBezTo>
                    <a:pt x="258" y="49"/>
                    <a:pt x="258" y="49"/>
                    <a:pt x="258" y="49"/>
                  </a:cubicBezTo>
                  <a:lnTo>
                    <a:pt x="258" y="218"/>
                  </a:lnTo>
                  <a:close/>
                  <a:moveTo>
                    <a:pt x="258" y="30"/>
                  </a:moveTo>
                  <a:cubicBezTo>
                    <a:pt x="119" y="30"/>
                    <a:pt x="119" y="30"/>
                    <a:pt x="119" y="30"/>
                  </a:cubicBezTo>
                  <a:cubicBezTo>
                    <a:pt x="119" y="20"/>
                    <a:pt x="119" y="20"/>
                    <a:pt x="119" y="20"/>
                  </a:cubicBezTo>
                  <a:cubicBezTo>
                    <a:pt x="258" y="20"/>
                    <a:pt x="258" y="20"/>
                    <a:pt x="258" y="20"/>
                  </a:cubicBezTo>
                  <a:cubicBezTo>
                    <a:pt x="258" y="30"/>
                    <a:pt x="258" y="30"/>
                    <a:pt x="258" y="30"/>
                  </a:cubicBezTo>
                  <a:close/>
                  <a:moveTo>
                    <a:pt x="258" y="30"/>
                  </a:moveTo>
                  <a:cubicBezTo>
                    <a:pt x="258" y="30"/>
                    <a:pt x="258" y="30"/>
                    <a:pt x="258" y="30"/>
                  </a:cubicBezTo>
                </a:path>
              </a:pathLst>
            </a:custGeom>
            <a:grpFill/>
            <a:ln w="9525">
              <a:noFill/>
              <a:round/>
              <a:headEnd/>
              <a:tailEnd/>
            </a:ln>
          </p:spPr>
          <p:txBody>
            <a:bodyPr vert="horz" wrap="square" lIns="128903" tIns="64452" rIns="128903" bIns="64452" numCol="1" anchor="t" anchorCtr="0" compatLnSpc="1">
              <a:prstTxWarp prst="textNoShape">
                <a:avLst/>
              </a:prstTxWarp>
            </a:bodyPr>
            <a:lstStyle/>
            <a:p>
              <a:pPr>
                <a:lnSpc>
                  <a:spcPct val="120000"/>
                </a:lnSpc>
              </a:pPr>
              <a:endParaRPr lang="en-US" sz="2819">
                <a:latin typeface="Arial"/>
                <a:ea typeface="微软雅黑"/>
                <a:cs typeface="+mn-ea"/>
                <a:sym typeface="Arial"/>
              </a:endParaRPr>
            </a:p>
          </p:txBody>
        </p:sp>
        <p:sp>
          <p:nvSpPr>
            <p:cNvPr id="1049" name="Freeform 25"/>
            <p:cNvSpPr>
              <a:spLocks noEditPoints="1"/>
            </p:cNvSpPr>
            <p:nvPr/>
          </p:nvSpPr>
          <p:spPr bwMode="auto">
            <a:xfrm>
              <a:off x="-176213" y="438150"/>
              <a:ext cx="827088" cy="709613"/>
            </a:xfrm>
            <a:custGeom>
              <a:avLst/>
              <a:gdLst/>
              <a:ahLst/>
              <a:cxnLst>
                <a:cxn ang="0">
                  <a:pos x="258" y="0"/>
                </a:cxn>
                <a:cxn ang="0">
                  <a:pos x="20" y="0"/>
                </a:cxn>
                <a:cxn ang="0">
                  <a:pos x="0" y="20"/>
                </a:cxn>
                <a:cxn ang="0">
                  <a:pos x="0" y="77"/>
                </a:cxn>
                <a:cxn ang="0">
                  <a:pos x="20" y="77"/>
                </a:cxn>
                <a:cxn ang="0">
                  <a:pos x="20" y="50"/>
                </a:cxn>
                <a:cxn ang="0">
                  <a:pos x="258" y="50"/>
                </a:cxn>
                <a:cxn ang="0">
                  <a:pos x="258" y="218"/>
                </a:cxn>
                <a:cxn ang="0">
                  <a:pos x="224" y="218"/>
                </a:cxn>
                <a:cxn ang="0">
                  <a:pos x="224" y="238"/>
                </a:cxn>
                <a:cxn ang="0">
                  <a:pos x="258" y="238"/>
                </a:cxn>
                <a:cxn ang="0">
                  <a:pos x="278" y="218"/>
                </a:cxn>
                <a:cxn ang="0">
                  <a:pos x="278" y="20"/>
                </a:cxn>
                <a:cxn ang="0">
                  <a:pos x="258" y="0"/>
                </a:cxn>
                <a:cxn ang="0">
                  <a:pos x="35" y="35"/>
                </a:cxn>
                <a:cxn ang="0">
                  <a:pos x="25" y="25"/>
                </a:cxn>
                <a:cxn ang="0">
                  <a:pos x="35" y="15"/>
                </a:cxn>
                <a:cxn ang="0">
                  <a:pos x="45" y="25"/>
                </a:cxn>
                <a:cxn ang="0">
                  <a:pos x="35" y="35"/>
                </a:cxn>
                <a:cxn ang="0">
                  <a:pos x="65" y="35"/>
                </a:cxn>
                <a:cxn ang="0">
                  <a:pos x="55" y="25"/>
                </a:cxn>
                <a:cxn ang="0">
                  <a:pos x="65" y="15"/>
                </a:cxn>
                <a:cxn ang="0">
                  <a:pos x="75" y="25"/>
                </a:cxn>
                <a:cxn ang="0">
                  <a:pos x="65" y="35"/>
                </a:cxn>
                <a:cxn ang="0">
                  <a:pos x="95" y="35"/>
                </a:cxn>
                <a:cxn ang="0">
                  <a:pos x="85" y="25"/>
                </a:cxn>
                <a:cxn ang="0">
                  <a:pos x="95" y="15"/>
                </a:cxn>
                <a:cxn ang="0">
                  <a:pos x="105" y="25"/>
                </a:cxn>
                <a:cxn ang="0">
                  <a:pos x="95" y="35"/>
                </a:cxn>
                <a:cxn ang="0">
                  <a:pos x="258" y="30"/>
                </a:cxn>
                <a:cxn ang="0">
                  <a:pos x="119" y="30"/>
                </a:cxn>
                <a:cxn ang="0">
                  <a:pos x="119" y="20"/>
                </a:cxn>
                <a:cxn ang="0">
                  <a:pos x="258" y="20"/>
                </a:cxn>
                <a:cxn ang="0">
                  <a:pos x="258" y="30"/>
                </a:cxn>
                <a:cxn ang="0">
                  <a:pos x="258" y="30"/>
                </a:cxn>
                <a:cxn ang="0">
                  <a:pos x="258" y="30"/>
                </a:cxn>
              </a:cxnLst>
              <a:rect l="0" t="0" r="r" b="b"/>
              <a:pathLst>
                <a:path w="278" h="238">
                  <a:moveTo>
                    <a:pt x="258" y="0"/>
                  </a:moveTo>
                  <a:cubicBezTo>
                    <a:pt x="20" y="0"/>
                    <a:pt x="20" y="0"/>
                    <a:pt x="20" y="0"/>
                  </a:cubicBezTo>
                  <a:cubicBezTo>
                    <a:pt x="9" y="0"/>
                    <a:pt x="0" y="9"/>
                    <a:pt x="0" y="20"/>
                  </a:cubicBezTo>
                  <a:cubicBezTo>
                    <a:pt x="0" y="77"/>
                    <a:pt x="0" y="77"/>
                    <a:pt x="0" y="77"/>
                  </a:cubicBezTo>
                  <a:cubicBezTo>
                    <a:pt x="20" y="77"/>
                    <a:pt x="20" y="77"/>
                    <a:pt x="20" y="77"/>
                  </a:cubicBezTo>
                  <a:cubicBezTo>
                    <a:pt x="20" y="50"/>
                    <a:pt x="20" y="50"/>
                    <a:pt x="20" y="50"/>
                  </a:cubicBezTo>
                  <a:cubicBezTo>
                    <a:pt x="258" y="50"/>
                    <a:pt x="258" y="50"/>
                    <a:pt x="258" y="50"/>
                  </a:cubicBezTo>
                  <a:cubicBezTo>
                    <a:pt x="258" y="218"/>
                    <a:pt x="258" y="218"/>
                    <a:pt x="258" y="218"/>
                  </a:cubicBezTo>
                  <a:cubicBezTo>
                    <a:pt x="224" y="218"/>
                    <a:pt x="224" y="218"/>
                    <a:pt x="224" y="218"/>
                  </a:cubicBezTo>
                  <a:cubicBezTo>
                    <a:pt x="224" y="238"/>
                    <a:pt x="224" y="238"/>
                    <a:pt x="224" y="238"/>
                  </a:cubicBezTo>
                  <a:cubicBezTo>
                    <a:pt x="258" y="238"/>
                    <a:pt x="258" y="238"/>
                    <a:pt x="258" y="238"/>
                  </a:cubicBezTo>
                  <a:cubicBezTo>
                    <a:pt x="269" y="238"/>
                    <a:pt x="278" y="229"/>
                    <a:pt x="278" y="218"/>
                  </a:cubicBezTo>
                  <a:cubicBezTo>
                    <a:pt x="278" y="20"/>
                    <a:pt x="278" y="20"/>
                    <a:pt x="278" y="20"/>
                  </a:cubicBezTo>
                  <a:cubicBezTo>
                    <a:pt x="278" y="9"/>
                    <a:pt x="269" y="0"/>
                    <a:pt x="258" y="0"/>
                  </a:cubicBezTo>
                  <a:close/>
                  <a:moveTo>
                    <a:pt x="35" y="35"/>
                  </a:moveTo>
                  <a:cubicBezTo>
                    <a:pt x="29" y="35"/>
                    <a:pt x="25" y="30"/>
                    <a:pt x="25" y="25"/>
                  </a:cubicBezTo>
                  <a:cubicBezTo>
                    <a:pt x="25" y="19"/>
                    <a:pt x="29" y="15"/>
                    <a:pt x="35" y="15"/>
                  </a:cubicBezTo>
                  <a:cubicBezTo>
                    <a:pt x="40" y="15"/>
                    <a:pt x="45" y="19"/>
                    <a:pt x="45" y="25"/>
                  </a:cubicBezTo>
                  <a:cubicBezTo>
                    <a:pt x="45" y="30"/>
                    <a:pt x="40" y="35"/>
                    <a:pt x="35" y="35"/>
                  </a:cubicBezTo>
                  <a:close/>
                  <a:moveTo>
                    <a:pt x="65" y="35"/>
                  </a:moveTo>
                  <a:cubicBezTo>
                    <a:pt x="59" y="35"/>
                    <a:pt x="55" y="30"/>
                    <a:pt x="55" y="25"/>
                  </a:cubicBezTo>
                  <a:cubicBezTo>
                    <a:pt x="55" y="19"/>
                    <a:pt x="59" y="15"/>
                    <a:pt x="65" y="15"/>
                  </a:cubicBezTo>
                  <a:cubicBezTo>
                    <a:pt x="70" y="15"/>
                    <a:pt x="75" y="19"/>
                    <a:pt x="75" y="25"/>
                  </a:cubicBezTo>
                  <a:cubicBezTo>
                    <a:pt x="75" y="30"/>
                    <a:pt x="70" y="35"/>
                    <a:pt x="65" y="35"/>
                  </a:cubicBezTo>
                  <a:close/>
                  <a:moveTo>
                    <a:pt x="95" y="35"/>
                  </a:moveTo>
                  <a:cubicBezTo>
                    <a:pt x="89" y="35"/>
                    <a:pt x="85" y="30"/>
                    <a:pt x="85" y="25"/>
                  </a:cubicBezTo>
                  <a:cubicBezTo>
                    <a:pt x="85" y="19"/>
                    <a:pt x="89" y="15"/>
                    <a:pt x="95" y="15"/>
                  </a:cubicBezTo>
                  <a:cubicBezTo>
                    <a:pt x="100" y="15"/>
                    <a:pt x="105" y="19"/>
                    <a:pt x="105" y="25"/>
                  </a:cubicBezTo>
                  <a:cubicBezTo>
                    <a:pt x="105" y="30"/>
                    <a:pt x="100" y="35"/>
                    <a:pt x="95" y="35"/>
                  </a:cubicBezTo>
                  <a:close/>
                  <a:moveTo>
                    <a:pt x="258" y="30"/>
                  </a:moveTo>
                  <a:cubicBezTo>
                    <a:pt x="119" y="30"/>
                    <a:pt x="119" y="30"/>
                    <a:pt x="119" y="30"/>
                  </a:cubicBezTo>
                  <a:cubicBezTo>
                    <a:pt x="119" y="20"/>
                    <a:pt x="119" y="20"/>
                    <a:pt x="119" y="20"/>
                  </a:cubicBezTo>
                  <a:cubicBezTo>
                    <a:pt x="258" y="20"/>
                    <a:pt x="258" y="20"/>
                    <a:pt x="258" y="20"/>
                  </a:cubicBezTo>
                  <a:lnTo>
                    <a:pt x="258" y="30"/>
                  </a:lnTo>
                  <a:close/>
                  <a:moveTo>
                    <a:pt x="258" y="30"/>
                  </a:moveTo>
                  <a:cubicBezTo>
                    <a:pt x="258" y="30"/>
                    <a:pt x="258" y="30"/>
                    <a:pt x="258" y="30"/>
                  </a:cubicBezTo>
                </a:path>
              </a:pathLst>
            </a:custGeom>
            <a:grpFill/>
            <a:ln w="9525">
              <a:noFill/>
              <a:round/>
              <a:headEnd/>
              <a:tailEnd/>
            </a:ln>
          </p:spPr>
          <p:txBody>
            <a:bodyPr vert="horz" wrap="square" lIns="128903" tIns="64452" rIns="128903" bIns="64452" numCol="1" anchor="t" anchorCtr="0" compatLnSpc="1">
              <a:prstTxWarp prst="textNoShape">
                <a:avLst/>
              </a:prstTxWarp>
            </a:bodyPr>
            <a:lstStyle/>
            <a:p>
              <a:pPr>
                <a:lnSpc>
                  <a:spcPct val="120000"/>
                </a:lnSpc>
              </a:pPr>
              <a:endParaRPr lang="en-US" sz="2819">
                <a:latin typeface="Arial"/>
                <a:ea typeface="微软雅黑"/>
                <a:cs typeface="+mn-ea"/>
                <a:sym typeface="Arial"/>
              </a:endParaRPr>
            </a:p>
          </p:txBody>
        </p:sp>
      </p:grpSp>
      <p:grpSp>
        <p:nvGrpSpPr>
          <p:cNvPr id="143" name="Group 142"/>
          <p:cNvGrpSpPr/>
          <p:nvPr/>
        </p:nvGrpSpPr>
        <p:grpSpPr>
          <a:xfrm>
            <a:off x="10872232" y="3594861"/>
            <a:ext cx="693433" cy="572921"/>
            <a:chOff x="7531100" y="317501"/>
            <a:chExt cx="1150938" cy="950913"/>
          </a:xfrm>
          <a:solidFill>
            <a:schemeClr val="bg1"/>
          </a:solidFill>
        </p:grpSpPr>
        <p:sp>
          <p:nvSpPr>
            <p:cNvPr id="1053" name="Freeform 29"/>
            <p:cNvSpPr>
              <a:spLocks noEditPoints="1"/>
            </p:cNvSpPr>
            <p:nvPr/>
          </p:nvSpPr>
          <p:spPr bwMode="auto">
            <a:xfrm>
              <a:off x="7686675" y="708026"/>
              <a:ext cx="552450" cy="44450"/>
            </a:xfrm>
            <a:custGeom>
              <a:avLst/>
              <a:gdLst/>
              <a:ahLst/>
              <a:cxnLst>
                <a:cxn ang="0">
                  <a:pos x="140" y="0"/>
                </a:cxn>
                <a:cxn ang="0">
                  <a:pos x="6" y="0"/>
                </a:cxn>
                <a:cxn ang="0">
                  <a:pos x="0" y="6"/>
                </a:cxn>
                <a:cxn ang="0">
                  <a:pos x="6" y="12"/>
                </a:cxn>
                <a:cxn ang="0">
                  <a:pos x="140" y="12"/>
                </a:cxn>
                <a:cxn ang="0">
                  <a:pos x="146" y="6"/>
                </a:cxn>
                <a:cxn ang="0">
                  <a:pos x="140" y="0"/>
                </a:cxn>
                <a:cxn ang="0">
                  <a:pos x="140" y="0"/>
                </a:cxn>
                <a:cxn ang="0">
                  <a:pos x="140" y="0"/>
                </a:cxn>
              </a:cxnLst>
              <a:rect l="0" t="0" r="r" b="b"/>
              <a:pathLst>
                <a:path w="146" h="12">
                  <a:moveTo>
                    <a:pt x="140" y="0"/>
                  </a:moveTo>
                  <a:cubicBezTo>
                    <a:pt x="6" y="0"/>
                    <a:pt x="6" y="0"/>
                    <a:pt x="6" y="0"/>
                  </a:cubicBezTo>
                  <a:cubicBezTo>
                    <a:pt x="3" y="0"/>
                    <a:pt x="0" y="3"/>
                    <a:pt x="0" y="6"/>
                  </a:cubicBezTo>
                  <a:cubicBezTo>
                    <a:pt x="0" y="9"/>
                    <a:pt x="3" y="12"/>
                    <a:pt x="6" y="12"/>
                  </a:cubicBezTo>
                  <a:cubicBezTo>
                    <a:pt x="140" y="12"/>
                    <a:pt x="140" y="12"/>
                    <a:pt x="140" y="12"/>
                  </a:cubicBezTo>
                  <a:cubicBezTo>
                    <a:pt x="143" y="12"/>
                    <a:pt x="146" y="9"/>
                    <a:pt x="146" y="6"/>
                  </a:cubicBezTo>
                  <a:cubicBezTo>
                    <a:pt x="145" y="3"/>
                    <a:pt x="143" y="0"/>
                    <a:pt x="140" y="0"/>
                  </a:cubicBezTo>
                  <a:close/>
                  <a:moveTo>
                    <a:pt x="140" y="0"/>
                  </a:moveTo>
                  <a:cubicBezTo>
                    <a:pt x="140" y="0"/>
                    <a:pt x="140" y="0"/>
                    <a:pt x="140" y="0"/>
                  </a:cubicBezTo>
                </a:path>
              </a:pathLst>
            </a:custGeom>
            <a:grpFill/>
            <a:ln w="9525">
              <a:noFill/>
              <a:round/>
              <a:headEnd/>
              <a:tailEnd/>
            </a:ln>
          </p:spPr>
          <p:txBody>
            <a:bodyPr vert="horz" wrap="square" lIns="128903" tIns="64452" rIns="128903" bIns="64452" numCol="1" anchor="t" anchorCtr="0" compatLnSpc="1">
              <a:prstTxWarp prst="textNoShape">
                <a:avLst/>
              </a:prstTxWarp>
            </a:bodyPr>
            <a:lstStyle/>
            <a:p>
              <a:pPr>
                <a:lnSpc>
                  <a:spcPct val="120000"/>
                </a:lnSpc>
              </a:pPr>
              <a:endParaRPr lang="en-US" sz="2819">
                <a:latin typeface="Arial"/>
                <a:ea typeface="微软雅黑"/>
                <a:cs typeface="+mn-ea"/>
                <a:sym typeface="Arial"/>
              </a:endParaRPr>
            </a:p>
          </p:txBody>
        </p:sp>
        <p:sp>
          <p:nvSpPr>
            <p:cNvPr id="1054" name="Freeform 30"/>
            <p:cNvSpPr>
              <a:spLocks noEditPoints="1"/>
            </p:cNvSpPr>
            <p:nvPr/>
          </p:nvSpPr>
          <p:spPr bwMode="auto">
            <a:xfrm>
              <a:off x="7531100" y="317501"/>
              <a:ext cx="1098550" cy="803275"/>
            </a:xfrm>
            <a:custGeom>
              <a:avLst/>
              <a:gdLst/>
              <a:ahLst/>
              <a:cxnLst>
                <a:cxn ang="0">
                  <a:pos x="211" y="196"/>
                </a:cxn>
                <a:cxn ang="0">
                  <a:pos x="209" y="192"/>
                </a:cxn>
                <a:cxn ang="0">
                  <a:pos x="24" y="192"/>
                </a:cxn>
                <a:cxn ang="0">
                  <a:pos x="24" y="20"/>
                </a:cxn>
                <a:cxn ang="0">
                  <a:pos x="249" y="20"/>
                </a:cxn>
                <a:cxn ang="0">
                  <a:pos x="249" y="162"/>
                </a:cxn>
                <a:cxn ang="0">
                  <a:pos x="249" y="162"/>
                </a:cxn>
                <a:cxn ang="0">
                  <a:pos x="260" y="159"/>
                </a:cxn>
                <a:cxn ang="0">
                  <a:pos x="270" y="162"/>
                </a:cxn>
                <a:cxn ang="0">
                  <a:pos x="274" y="161"/>
                </a:cxn>
                <a:cxn ang="0">
                  <a:pos x="290" y="167"/>
                </a:cxn>
                <a:cxn ang="0">
                  <a:pos x="290" y="20"/>
                </a:cxn>
                <a:cxn ang="0">
                  <a:pos x="270" y="0"/>
                </a:cxn>
                <a:cxn ang="0">
                  <a:pos x="20" y="0"/>
                </a:cxn>
                <a:cxn ang="0">
                  <a:pos x="0" y="20"/>
                </a:cxn>
                <a:cxn ang="0">
                  <a:pos x="0" y="192"/>
                </a:cxn>
                <a:cxn ang="0">
                  <a:pos x="20" y="212"/>
                </a:cxn>
                <a:cxn ang="0">
                  <a:pos x="185" y="212"/>
                </a:cxn>
                <a:cxn ang="0">
                  <a:pos x="185" y="207"/>
                </a:cxn>
                <a:cxn ang="0">
                  <a:pos x="203" y="195"/>
                </a:cxn>
                <a:cxn ang="0">
                  <a:pos x="211" y="196"/>
                </a:cxn>
                <a:cxn ang="0">
                  <a:pos x="211" y="196"/>
                </a:cxn>
                <a:cxn ang="0">
                  <a:pos x="211" y="196"/>
                </a:cxn>
              </a:cxnLst>
              <a:rect l="0" t="0" r="r" b="b"/>
              <a:pathLst>
                <a:path w="290" h="212">
                  <a:moveTo>
                    <a:pt x="211" y="196"/>
                  </a:moveTo>
                  <a:cubicBezTo>
                    <a:pt x="210" y="195"/>
                    <a:pt x="209" y="193"/>
                    <a:pt x="209" y="192"/>
                  </a:cubicBezTo>
                  <a:cubicBezTo>
                    <a:pt x="24" y="192"/>
                    <a:pt x="24" y="192"/>
                    <a:pt x="24" y="192"/>
                  </a:cubicBezTo>
                  <a:cubicBezTo>
                    <a:pt x="24" y="20"/>
                    <a:pt x="24" y="20"/>
                    <a:pt x="24" y="20"/>
                  </a:cubicBezTo>
                  <a:cubicBezTo>
                    <a:pt x="249" y="20"/>
                    <a:pt x="249" y="20"/>
                    <a:pt x="249" y="20"/>
                  </a:cubicBezTo>
                  <a:cubicBezTo>
                    <a:pt x="249" y="162"/>
                    <a:pt x="249" y="162"/>
                    <a:pt x="249" y="162"/>
                  </a:cubicBezTo>
                  <a:cubicBezTo>
                    <a:pt x="249" y="162"/>
                    <a:pt x="249" y="162"/>
                    <a:pt x="249" y="162"/>
                  </a:cubicBezTo>
                  <a:cubicBezTo>
                    <a:pt x="252" y="160"/>
                    <a:pt x="256" y="159"/>
                    <a:pt x="260" y="159"/>
                  </a:cubicBezTo>
                  <a:cubicBezTo>
                    <a:pt x="262" y="159"/>
                    <a:pt x="266" y="159"/>
                    <a:pt x="270" y="162"/>
                  </a:cubicBezTo>
                  <a:cubicBezTo>
                    <a:pt x="271" y="162"/>
                    <a:pt x="273" y="161"/>
                    <a:pt x="274" y="161"/>
                  </a:cubicBezTo>
                  <a:cubicBezTo>
                    <a:pt x="280" y="161"/>
                    <a:pt x="285" y="163"/>
                    <a:pt x="290" y="167"/>
                  </a:cubicBezTo>
                  <a:cubicBezTo>
                    <a:pt x="290" y="20"/>
                    <a:pt x="290" y="20"/>
                    <a:pt x="290" y="20"/>
                  </a:cubicBezTo>
                  <a:cubicBezTo>
                    <a:pt x="290" y="9"/>
                    <a:pt x="281" y="0"/>
                    <a:pt x="270" y="0"/>
                  </a:cubicBezTo>
                  <a:cubicBezTo>
                    <a:pt x="20" y="0"/>
                    <a:pt x="20" y="0"/>
                    <a:pt x="20" y="0"/>
                  </a:cubicBezTo>
                  <a:cubicBezTo>
                    <a:pt x="9" y="0"/>
                    <a:pt x="0" y="9"/>
                    <a:pt x="0" y="20"/>
                  </a:cubicBezTo>
                  <a:cubicBezTo>
                    <a:pt x="0" y="192"/>
                    <a:pt x="0" y="192"/>
                    <a:pt x="0" y="192"/>
                  </a:cubicBezTo>
                  <a:cubicBezTo>
                    <a:pt x="0" y="203"/>
                    <a:pt x="9" y="212"/>
                    <a:pt x="20" y="212"/>
                  </a:cubicBezTo>
                  <a:cubicBezTo>
                    <a:pt x="185" y="212"/>
                    <a:pt x="185" y="212"/>
                    <a:pt x="185" y="212"/>
                  </a:cubicBezTo>
                  <a:cubicBezTo>
                    <a:pt x="185" y="210"/>
                    <a:pt x="185" y="208"/>
                    <a:pt x="185" y="207"/>
                  </a:cubicBezTo>
                  <a:cubicBezTo>
                    <a:pt x="187" y="201"/>
                    <a:pt x="192" y="195"/>
                    <a:pt x="203" y="195"/>
                  </a:cubicBezTo>
                  <a:cubicBezTo>
                    <a:pt x="205" y="195"/>
                    <a:pt x="208" y="196"/>
                    <a:pt x="211" y="196"/>
                  </a:cubicBezTo>
                  <a:close/>
                  <a:moveTo>
                    <a:pt x="211" y="196"/>
                  </a:moveTo>
                  <a:cubicBezTo>
                    <a:pt x="211" y="196"/>
                    <a:pt x="211" y="196"/>
                    <a:pt x="211" y="196"/>
                  </a:cubicBezTo>
                </a:path>
              </a:pathLst>
            </a:custGeom>
            <a:grpFill/>
            <a:ln w="9525">
              <a:noFill/>
              <a:round/>
              <a:headEnd/>
              <a:tailEnd/>
            </a:ln>
          </p:spPr>
          <p:txBody>
            <a:bodyPr vert="horz" wrap="square" lIns="128903" tIns="64452" rIns="128903" bIns="64452" numCol="1" anchor="t" anchorCtr="0" compatLnSpc="1">
              <a:prstTxWarp prst="textNoShape">
                <a:avLst/>
              </a:prstTxWarp>
            </a:bodyPr>
            <a:lstStyle/>
            <a:p>
              <a:pPr>
                <a:lnSpc>
                  <a:spcPct val="120000"/>
                </a:lnSpc>
              </a:pPr>
              <a:endParaRPr lang="en-US" sz="2819">
                <a:latin typeface="Arial"/>
                <a:ea typeface="微软雅黑"/>
                <a:cs typeface="+mn-ea"/>
                <a:sym typeface="Arial"/>
              </a:endParaRPr>
            </a:p>
          </p:txBody>
        </p:sp>
        <p:sp>
          <p:nvSpPr>
            <p:cNvPr id="1055" name="Freeform 31"/>
            <p:cNvSpPr>
              <a:spLocks noEditPoints="1"/>
            </p:cNvSpPr>
            <p:nvPr/>
          </p:nvSpPr>
          <p:spPr bwMode="auto">
            <a:xfrm>
              <a:off x="7700963" y="457201"/>
              <a:ext cx="163513" cy="174625"/>
            </a:xfrm>
            <a:custGeom>
              <a:avLst/>
              <a:gdLst/>
              <a:ahLst/>
              <a:cxnLst>
                <a:cxn ang="0">
                  <a:pos x="41" y="46"/>
                </a:cxn>
                <a:cxn ang="0">
                  <a:pos x="43" y="44"/>
                </a:cxn>
                <a:cxn ang="0">
                  <a:pos x="43" y="2"/>
                </a:cxn>
                <a:cxn ang="0">
                  <a:pos x="41" y="0"/>
                </a:cxn>
                <a:cxn ang="0">
                  <a:pos x="2" y="0"/>
                </a:cxn>
                <a:cxn ang="0">
                  <a:pos x="0" y="2"/>
                </a:cxn>
                <a:cxn ang="0">
                  <a:pos x="0" y="44"/>
                </a:cxn>
                <a:cxn ang="0">
                  <a:pos x="2" y="46"/>
                </a:cxn>
                <a:cxn ang="0">
                  <a:pos x="41" y="46"/>
                </a:cxn>
                <a:cxn ang="0">
                  <a:pos x="41" y="46"/>
                </a:cxn>
                <a:cxn ang="0">
                  <a:pos x="41" y="46"/>
                </a:cxn>
              </a:cxnLst>
              <a:rect l="0" t="0" r="r" b="b"/>
              <a:pathLst>
                <a:path w="43" h="46">
                  <a:moveTo>
                    <a:pt x="41" y="46"/>
                  </a:moveTo>
                  <a:cubicBezTo>
                    <a:pt x="42" y="46"/>
                    <a:pt x="43" y="45"/>
                    <a:pt x="43" y="44"/>
                  </a:cubicBezTo>
                  <a:cubicBezTo>
                    <a:pt x="43" y="2"/>
                    <a:pt x="43" y="2"/>
                    <a:pt x="43" y="2"/>
                  </a:cubicBezTo>
                  <a:cubicBezTo>
                    <a:pt x="43" y="1"/>
                    <a:pt x="42" y="0"/>
                    <a:pt x="41" y="0"/>
                  </a:cubicBezTo>
                  <a:cubicBezTo>
                    <a:pt x="2" y="0"/>
                    <a:pt x="2" y="0"/>
                    <a:pt x="2" y="0"/>
                  </a:cubicBezTo>
                  <a:cubicBezTo>
                    <a:pt x="1" y="0"/>
                    <a:pt x="0" y="1"/>
                    <a:pt x="0" y="2"/>
                  </a:cubicBezTo>
                  <a:cubicBezTo>
                    <a:pt x="0" y="44"/>
                    <a:pt x="0" y="44"/>
                    <a:pt x="0" y="44"/>
                  </a:cubicBezTo>
                  <a:cubicBezTo>
                    <a:pt x="0" y="45"/>
                    <a:pt x="1" y="46"/>
                    <a:pt x="2" y="46"/>
                  </a:cubicBezTo>
                  <a:lnTo>
                    <a:pt x="41" y="46"/>
                  </a:lnTo>
                  <a:close/>
                  <a:moveTo>
                    <a:pt x="41" y="46"/>
                  </a:moveTo>
                  <a:cubicBezTo>
                    <a:pt x="41" y="46"/>
                    <a:pt x="41" y="46"/>
                    <a:pt x="41" y="46"/>
                  </a:cubicBezTo>
                </a:path>
              </a:pathLst>
            </a:custGeom>
            <a:grpFill/>
            <a:ln w="9525">
              <a:noFill/>
              <a:round/>
              <a:headEnd/>
              <a:tailEnd/>
            </a:ln>
          </p:spPr>
          <p:txBody>
            <a:bodyPr vert="horz" wrap="square" lIns="128903" tIns="64452" rIns="128903" bIns="64452" numCol="1" anchor="t" anchorCtr="0" compatLnSpc="1">
              <a:prstTxWarp prst="textNoShape">
                <a:avLst/>
              </a:prstTxWarp>
            </a:bodyPr>
            <a:lstStyle/>
            <a:p>
              <a:pPr>
                <a:lnSpc>
                  <a:spcPct val="120000"/>
                </a:lnSpc>
              </a:pPr>
              <a:endParaRPr lang="en-US" sz="2819">
                <a:latin typeface="Arial"/>
                <a:ea typeface="微软雅黑"/>
                <a:cs typeface="+mn-ea"/>
                <a:sym typeface="Arial"/>
              </a:endParaRPr>
            </a:p>
          </p:txBody>
        </p:sp>
        <p:sp>
          <p:nvSpPr>
            <p:cNvPr id="1056" name="Freeform 32"/>
            <p:cNvSpPr>
              <a:spLocks noEditPoints="1"/>
            </p:cNvSpPr>
            <p:nvPr/>
          </p:nvSpPr>
          <p:spPr bwMode="auto">
            <a:xfrm>
              <a:off x="7686675" y="801688"/>
              <a:ext cx="552450" cy="46038"/>
            </a:xfrm>
            <a:custGeom>
              <a:avLst/>
              <a:gdLst/>
              <a:ahLst/>
              <a:cxnLst>
                <a:cxn ang="0">
                  <a:pos x="140" y="0"/>
                </a:cxn>
                <a:cxn ang="0">
                  <a:pos x="6" y="0"/>
                </a:cxn>
                <a:cxn ang="0">
                  <a:pos x="0" y="6"/>
                </a:cxn>
                <a:cxn ang="0">
                  <a:pos x="6" y="12"/>
                </a:cxn>
                <a:cxn ang="0">
                  <a:pos x="140" y="12"/>
                </a:cxn>
                <a:cxn ang="0">
                  <a:pos x="146" y="6"/>
                </a:cxn>
                <a:cxn ang="0">
                  <a:pos x="140" y="0"/>
                </a:cxn>
                <a:cxn ang="0">
                  <a:pos x="140" y="0"/>
                </a:cxn>
                <a:cxn ang="0">
                  <a:pos x="140" y="0"/>
                </a:cxn>
              </a:cxnLst>
              <a:rect l="0" t="0" r="r" b="b"/>
              <a:pathLst>
                <a:path w="146" h="12">
                  <a:moveTo>
                    <a:pt x="140" y="0"/>
                  </a:moveTo>
                  <a:cubicBezTo>
                    <a:pt x="6" y="0"/>
                    <a:pt x="6" y="0"/>
                    <a:pt x="6" y="0"/>
                  </a:cubicBezTo>
                  <a:cubicBezTo>
                    <a:pt x="3" y="0"/>
                    <a:pt x="0" y="2"/>
                    <a:pt x="0" y="6"/>
                  </a:cubicBezTo>
                  <a:cubicBezTo>
                    <a:pt x="0" y="9"/>
                    <a:pt x="3" y="12"/>
                    <a:pt x="6" y="12"/>
                  </a:cubicBezTo>
                  <a:cubicBezTo>
                    <a:pt x="140" y="12"/>
                    <a:pt x="140" y="12"/>
                    <a:pt x="140" y="12"/>
                  </a:cubicBezTo>
                  <a:cubicBezTo>
                    <a:pt x="143" y="12"/>
                    <a:pt x="146" y="9"/>
                    <a:pt x="146" y="6"/>
                  </a:cubicBezTo>
                  <a:cubicBezTo>
                    <a:pt x="145" y="2"/>
                    <a:pt x="143" y="0"/>
                    <a:pt x="140" y="0"/>
                  </a:cubicBezTo>
                  <a:close/>
                  <a:moveTo>
                    <a:pt x="140" y="0"/>
                  </a:moveTo>
                  <a:cubicBezTo>
                    <a:pt x="140" y="0"/>
                    <a:pt x="140" y="0"/>
                    <a:pt x="140" y="0"/>
                  </a:cubicBezTo>
                </a:path>
              </a:pathLst>
            </a:custGeom>
            <a:grpFill/>
            <a:ln w="9525">
              <a:noFill/>
              <a:round/>
              <a:headEnd/>
              <a:tailEnd/>
            </a:ln>
          </p:spPr>
          <p:txBody>
            <a:bodyPr vert="horz" wrap="square" lIns="128903" tIns="64452" rIns="128903" bIns="64452" numCol="1" anchor="t" anchorCtr="0" compatLnSpc="1">
              <a:prstTxWarp prst="textNoShape">
                <a:avLst/>
              </a:prstTxWarp>
            </a:bodyPr>
            <a:lstStyle/>
            <a:p>
              <a:pPr>
                <a:lnSpc>
                  <a:spcPct val="120000"/>
                </a:lnSpc>
              </a:pPr>
              <a:endParaRPr lang="en-US" sz="2819">
                <a:latin typeface="Arial"/>
                <a:ea typeface="微软雅黑"/>
                <a:cs typeface="+mn-ea"/>
                <a:sym typeface="Arial"/>
              </a:endParaRPr>
            </a:p>
          </p:txBody>
        </p:sp>
        <p:sp>
          <p:nvSpPr>
            <p:cNvPr id="1057" name="Freeform 33"/>
            <p:cNvSpPr>
              <a:spLocks noEditPoints="1"/>
            </p:cNvSpPr>
            <p:nvPr/>
          </p:nvSpPr>
          <p:spPr bwMode="auto">
            <a:xfrm>
              <a:off x="7686675" y="904876"/>
              <a:ext cx="552450" cy="41275"/>
            </a:xfrm>
            <a:custGeom>
              <a:avLst/>
              <a:gdLst/>
              <a:ahLst/>
              <a:cxnLst>
                <a:cxn ang="0">
                  <a:pos x="140" y="0"/>
                </a:cxn>
                <a:cxn ang="0">
                  <a:pos x="6" y="0"/>
                </a:cxn>
                <a:cxn ang="0">
                  <a:pos x="0" y="5"/>
                </a:cxn>
                <a:cxn ang="0">
                  <a:pos x="6" y="11"/>
                </a:cxn>
                <a:cxn ang="0">
                  <a:pos x="140" y="11"/>
                </a:cxn>
                <a:cxn ang="0">
                  <a:pos x="146" y="5"/>
                </a:cxn>
                <a:cxn ang="0">
                  <a:pos x="140" y="0"/>
                </a:cxn>
                <a:cxn ang="0">
                  <a:pos x="140" y="0"/>
                </a:cxn>
                <a:cxn ang="0">
                  <a:pos x="140" y="0"/>
                </a:cxn>
              </a:cxnLst>
              <a:rect l="0" t="0" r="r" b="b"/>
              <a:pathLst>
                <a:path w="146" h="11">
                  <a:moveTo>
                    <a:pt x="140" y="0"/>
                  </a:moveTo>
                  <a:cubicBezTo>
                    <a:pt x="6" y="0"/>
                    <a:pt x="6" y="0"/>
                    <a:pt x="6" y="0"/>
                  </a:cubicBezTo>
                  <a:cubicBezTo>
                    <a:pt x="3" y="0"/>
                    <a:pt x="0" y="2"/>
                    <a:pt x="0" y="5"/>
                  </a:cubicBezTo>
                  <a:cubicBezTo>
                    <a:pt x="0" y="9"/>
                    <a:pt x="3" y="11"/>
                    <a:pt x="6" y="11"/>
                  </a:cubicBezTo>
                  <a:cubicBezTo>
                    <a:pt x="140" y="11"/>
                    <a:pt x="140" y="11"/>
                    <a:pt x="140" y="11"/>
                  </a:cubicBezTo>
                  <a:cubicBezTo>
                    <a:pt x="143" y="11"/>
                    <a:pt x="146" y="9"/>
                    <a:pt x="146" y="5"/>
                  </a:cubicBezTo>
                  <a:cubicBezTo>
                    <a:pt x="145" y="2"/>
                    <a:pt x="143" y="0"/>
                    <a:pt x="140" y="0"/>
                  </a:cubicBezTo>
                  <a:close/>
                  <a:moveTo>
                    <a:pt x="140" y="0"/>
                  </a:moveTo>
                  <a:cubicBezTo>
                    <a:pt x="140" y="0"/>
                    <a:pt x="140" y="0"/>
                    <a:pt x="140" y="0"/>
                  </a:cubicBezTo>
                </a:path>
              </a:pathLst>
            </a:custGeom>
            <a:grpFill/>
            <a:ln w="9525">
              <a:noFill/>
              <a:round/>
              <a:headEnd/>
              <a:tailEnd/>
            </a:ln>
          </p:spPr>
          <p:txBody>
            <a:bodyPr vert="horz" wrap="square" lIns="128903" tIns="64452" rIns="128903" bIns="64452" numCol="1" anchor="t" anchorCtr="0" compatLnSpc="1">
              <a:prstTxWarp prst="textNoShape">
                <a:avLst/>
              </a:prstTxWarp>
            </a:bodyPr>
            <a:lstStyle/>
            <a:p>
              <a:pPr>
                <a:lnSpc>
                  <a:spcPct val="120000"/>
                </a:lnSpc>
              </a:pPr>
              <a:endParaRPr lang="en-US" sz="2819">
                <a:latin typeface="Arial"/>
                <a:ea typeface="微软雅黑"/>
                <a:cs typeface="+mn-ea"/>
                <a:sym typeface="Arial"/>
              </a:endParaRPr>
            </a:p>
          </p:txBody>
        </p:sp>
        <p:sp>
          <p:nvSpPr>
            <p:cNvPr id="1058" name="Freeform 34"/>
            <p:cNvSpPr>
              <a:spLocks noEditPoints="1"/>
            </p:cNvSpPr>
            <p:nvPr/>
          </p:nvSpPr>
          <p:spPr bwMode="auto">
            <a:xfrm>
              <a:off x="8262938" y="828676"/>
              <a:ext cx="419100" cy="439738"/>
            </a:xfrm>
            <a:custGeom>
              <a:avLst/>
              <a:gdLst/>
              <a:ahLst/>
              <a:cxnLst>
                <a:cxn ang="0">
                  <a:pos x="109" y="89"/>
                </a:cxn>
                <a:cxn ang="0">
                  <a:pos x="95" y="46"/>
                </a:cxn>
                <a:cxn ang="0">
                  <a:pos x="75" y="38"/>
                </a:cxn>
                <a:cxn ang="0">
                  <a:pos x="57" y="40"/>
                </a:cxn>
                <a:cxn ang="0">
                  <a:pos x="40" y="44"/>
                </a:cxn>
                <a:cxn ang="0">
                  <a:pos x="17" y="10"/>
                </a:cxn>
                <a:cxn ang="0">
                  <a:pos x="6" y="16"/>
                </a:cxn>
                <a:cxn ang="0">
                  <a:pos x="29" y="59"/>
                </a:cxn>
                <a:cxn ang="0">
                  <a:pos x="38" y="86"/>
                </a:cxn>
                <a:cxn ang="0">
                  <a:pos x="17" y="72"/>
                </a:cxn>
                <a:cxn ang="0">
                  <a:pos x="6" y="80"/>
                </a:cxn>
                <a:cxn ang="0">
                  <a:pos x="22" y="96"/>
                </a:cxn>
                <a:cxn ang="0">
                  <a:pos x="35" y="102"/>
                </a:cxn>
                <a:cxn ang="0">
                  <a:pos x="64" y="111"/>
                </a:cxn>
                <a:cxn ang="0">
                  <a:pos x="74" y="116"/>
                </a:cxn>
                <a:cxn ang="0">
                  <a:pos x="111" y="97"/>
                </a:cxn>
                <a:cxn ang="0">
                  <a:pos x="109" y="89"/>
                </a:cxn>
                <a:cxn ang="0">
                  <a:pos x="109" y="89"/>
                </a:cxn>
                <a:cxn ang="0">
                  <a:pos x="109" y="89"/>
                </a:cxn>
              </a:cxnLst>
              <a:rect l="0" t="0" r="r" b="b"/>
              <a:pathLst>
                <a:path w="111" h="116">
                  <a:moveTo>
                    <a:pt x="109" y="89"/>
                  </a:moveTo>
                  <a:cubicBezTo>
                    <a:pt x="108" y="68"/>
                    <a:pt x="100" y="56"/>
                    <a:pt x="95" y="46"/>
                  </a:cubicBezTo>
                  <a:cubicBezTo>
                    <a:pt x="88" y="33"/>
                    <a:pt x="75" y="38"/>
                    <a:pt x="75" y="38"/>
                  </a:cubicBezTo>
                  <a:cubicBezTo>
                    <a:pt x="65" y="29"/>
                    <a:pt x="57" y="40"/>
                    <a:pt x="57" y="40"/>
                  </a:cubicBezTo>
                  <a:cubicBezTo>
                    <a:pt x="46" y="31"/>
                    <a:pt x="40" y="44"/>
                    <a:pt x="40" y="44"/>
                  </a:cubicBezTo>
                  <a:cubicBezTo>
                    <a:pt x="39" y="45"/>
                    <a:pt x="18" y="11"/>
                    <a:pt x="17" y="10"/>
                  </a:cubicBezTo>
                  <a:cubicBezTo>
                    <a:pt x="12" y="0"/>
                    <a:pt x="0" y="5"/>
                    <a:pt x="6" y="16"/>
                  </a:cubicBezTo>
                  <a:cubicBezTo>
                    <a:pt x="22" y="44"/>
                    <a:pt x="23" y="49"/>
                    <a:pt x="29" y="59"/>
                  </a:cubicBezTo>
                  <a:cubicBezTo>
                    <a:pt x="31" y="63"/>
                    <a:pt x="44" y="85"/>
                    <a:pt x="38" y="86"/>
                  </a:cubicBezTo>
                  <a:cubicBezTo>
                    <a:pt x="33" y="87"/>
                    <a:pt x="27" y="75"/>
                    <a:pt x="17" y="72"/>
                  </a:cubicBezTo>
                  <a:cubicBezTo>
                    <a:pt x="2" y="67"/>
                    <a:pt x="0" y="77"/>
                    <a:pt x="6" y="80"/>
                  </a:cubicBezTo>
                  <a:cubicBezTo>
                    <a:pt x="7" y="81"/>
                    <a:pt x="16" y="84"/>
                    <a:pt x="22" y="96"/>
                  </a:cubicBezTo>
                  <a:cubicBezTo>
                    <a:pt x="23" y="99"/>
                    <a:pt x="32" y="101"/>
                    <a:pt x="35" y="102"/>
                  </a:cubicBezTo>
                  <a:cubicBezTo>
                    <a:pt x="54" y="114"/>
                    <a:pt x="57" y="111"/>
                    <a:pt x="64" y="111"/>
                  </a:cubicBezTo>
                  <a:cubicBezTo>
                    <a:pt x="72" y="112"/>
                    <a:pt x="74" y="116"/>
                    <a:pt x="74" y="116"/>
                  </a:cubicBezTo>
                  <a:cubicBezTo>
                    <a:pt x="111" y="97"/>
                    <a:pt x="111" y="97"/>
                    <a:pt x="111" y="97"/>
                  </a:cubicBezTo>
                  <a:cubicBezTo>
                    <a:pt x="111" y="98"/>
                    <a:pt x="110" y="91"/>
                    <a:pt x="109" y="89"/>
                  </a:cubicBezTo>
                  <a:close/>
                  <a:moveTo>
                    <a:pt x="109" y="89"/>
                  </a:moveTo>
                  <a:cubicBezTo>
                    <a:pt x="109" y="89"/>
                    <a:pt x="109" y="89"/>
                    <a:pt x="109" y="89"/>
                  </a:cubicBezTo>
                </a:path>
              </a:pathLst>
            </a:custGeom>
            <a:grpFill/>
            <a:ln w="9525">
              <a:noFill/>
              <a:round/>
              <a:headEnd/>
              <a:tailEnd/>
            </a:ln>
          </p:spPr>
          <p:txBody>
            <a:bodyPr vert="horz" wrap="square" lIns="128903" tIns="64452" rIns="128903" bIns="64452" numCol="1" anchor="t" anchorCtr="0" compatLnSpc="1">
              <a:prstTxWarp prst="textNoShape">
                <a:avLst/>
              </a:prstTxWarp>
            </a:bodyPr>
            <a:lstStyle/>
            <a:p>
              <a:pPr>
                <a:lnSpc>
                  <a:spcPct val="120000"/>
                </a:lnSpc>
              </a:pPr>
              <a:endParaRPr lang="en-US" sz="2819">
                <a:latin typeface="Arial"/>
                <a:ea typeface="微软雅黑"/>
                <a:cs typeface="+mn-ea"/>
                <a:sym typeface="Arial"/>
              </a:endParaRPr>
            </a:p>
          </p:txBody>
        </p:sp>
      </p:grpSp>
      <p:sp>
        <p:nvSpPr>
          <p:cNvPr id="1062" name="Freeform 38"/>
          <p:cNvSpPr>
            <a:spLocks noEditPoints="1"/>
          </p:cNvSpPr>
          <p:nvPr/>
        </p:nvSpPr>
        <p:spPr bwMode="auto">
          <a:xfrm rot="2700000">
            <a:off x="10949925" y="5186517"/>
            <a:ext cx="514398" cy="634453"/>
          </a:xfrm>
          <a:custGeom>
            <a:avLst/>
            <a:gdLst/>
            <a:ahLst/>
            <a:cxnLst>
              <a:cxn ang="0">
                <a:pos x="201" y="0"/>
              </a:cxn>
              <a:cxn ang="0">
                <a:pos x="65" y="0"/>
              </a:cxn>
              <a:cxn ang="0">
                <a:pos x="26" y="26"/>
              </a:cxn>
              <a:cxn ang="0">
                <a:pos x="0" y="65"/>
              </a:cxn>
              <a:cxn ang="0">
                <a:pos x="0" y="256"/>
              </a:cxn>
              <a:cxn ang="0">
                <a:pos x="32" y="288"/>
              </a:cxn>
              <a:cxn ang="0">
                <a:pos x="201" y="288"/>
              </a:cxn>
              <a:cxn ang="0">
                <a:pos x="233" y="256"/>
              </a:cxn>
              <a:cxn ang="0">
                <a:pos x="233" y="32"/>
              </a:cxn>
              <a:cxn ang="0">
                <a:pos x="201" y="0"/>
              </a:cxn>
              <a:cxn ang="0">
                <a:pos x="44" y="100"/>
              </a:cxn>
              <a:cxn ang="0">
                <a:pos x="22" y="100"/>
              </a:cxn>
              <a:cxn ang="0">
                <a:pos x="22" y="55"/>
              </a:cxn>
              <a:cxn ang="0">
                <a:pos x="44" y="55"/>
              </a:cxn>
              <a:cxn ang="0">
                <a:pos x="44" y="100"/>
              </a:cxn>
              <a:cxn ang="0">
                <a:pos x="78" y="66"/>
              </a:cxn>
              <a:cxn ang="0">
                <a:pos x="55" y="66"/>
              </a:cxn>
              <a:cxn ang="0">
                <a:pos x="55" y="22"/>
              </a:cxn>
              <a:cxn ang="0">
                <a:pos x="78" y="22"/>
              </a:cxn>
              <a:cxn ang="0">
                <a:pos x="78" y="66"/>
              </a:cxn>
              <a:cxn ang="0">
                <a:pos x="111" y="66"/>
              </a:cxn>
              <a:cxn ang="0">
                <a:pos x="89" y="66"/>
              </a:cxn>
              <a:cxn ang="0">
                <a:pos x="89" y="22"/>
              </a:cxn>
              <a:cxn ang="0">
                <a:pos x="111" y="22"/>
              </a:cxn>
              <a:cxn ang="0">
                <a:pos x="111" y="66"/>
              </a:cxn>
              <a:cxn ang="0">
                <a:pos x="144" y="66"/>
              </a:cxn>
              <a:cxn ang="0">
                <a:pos x="122" y="66"/>
              </a:cxn>
              <a:cxn ang="0">
                <a:pos x="122" y="22"/>
              </a:cxn>
              <a:cxn ang="0">
                <a:pos x="144" y="22"/>
              </a:cxn>
              <a:cxn ang="0">
                <a:pos x="144" y="66"/>
              </a:cxn>
              <a:cxn ang="0">
                <a:pos x="177" y="66"/>
              </a:cxn>
              <a:cxn ang="0">
                <a:pos x="155" y="66"/>
              </a:cxn>
              <a:cxn ang="0">
                <a:pos x="155" y="22"/>
              </a:cxn>
              <a:cxn ang="0">
                <a:pos x="177" y="22"/>
              </a:cxn>
              <a:cxn ang="0">
                <a:pos x="177" y="66"/>
              </a:cxn>
              <a:cxn ang="0">
                <a:pos x="210" y="66"/>
              </a:cxn>
              <a:cxn ang="0">
                <a:pos x="188" y="66"/>
              </a:cxn>
              <a:cxn ang="0">
                <a:pos x="188" y="22"/>
              </a:cxn>
              <a:cxn ang="0">
                <a:pos x="210" y="22"/>
              </a:cxn>
              <a:cxn ang="0">
                <a:pos x="210" y="66"/>
              </a:cxn>
              <a:cxn ang="0">
                <a:pos x="210" y="66"/>
              </a:cxn>
              <a:cxn ang="0">
                <a:pos x="210" y="66"/>
              </a:cxn>
            </a:cxnLst>
            <a:rect l="0" t="0" r="r" b="b"/>
            <a:pathLst>
              <a:path w="233" h="288">
                <a:moveTo>
                  <a:pt x="201" y="0"/>
                </a:moveTo>
                <a:cubicBezTo>
                  <a:pt x="65" y="0"/>
                  <a:pt x="65" y="0"/>
                  <a:pt x="65" y="0"/>
                </a:cubicBezTo>
                <a:cubicBezTo>
                  <a:pt x="56" y="0"/>
                  <a:pt x="51" y="1"/>
                  <a:pt x="26" y="26"/>
                </a:cubicBezTo>
                <a:cubicBezTo>
                  <a:pt x="1" y="51"/>
                  <a:pt x="0" y="56"/>
                  <a:pt x="0" y="65"/>
                </a:cubicBezTo>
                <a:cubicBezTo>
                  <a:pt x="0" y="256"/>
                  <a:pt x="0" y="256"/>
                  <a:pt x="0" y="256"/>
                </a:cubicBezTo>
                <a:cubicBezTo>
                  <a:pt x="0" y="274"/>
                  <a:pt x="14" y="288"/>
                  <a:pt x="32" y="288"/>
                </a:cubicBezTo>
                <a:cubicBezTo>
                  <a:pt x="201" y="288"/>
                  <a:pt x="201" y="288"/>
                  <a:pt x="201" y="288"/>
                </a:cubicBezTo>
                <a:cubicBezTo>
                  <a:pt x="218" y="288"/>
                  <a:pt x="233" y="274"/>
                  <a:pt x="233" y="256"/>
                </a:cubicBezTo>
                <a:cubicBezTo>
                  <a:pt x="233" y="32"/>
                  <a:pt x="233" y="32"/>
                  <a:pt x="233" y="32"/>
                </a:cubicBezTo>
                <a:cubicBezTo>
                  <a:pt x="233" y="14"/>
                  <a:pt x="218" y="0"/>
                  <a:pt x="201" y="0"/>
                </a:cubicBezTo>
                <a:close/>
                <a:moveTo>
                  <a:pt x="44" y="100"/>
                </a:moveTo>
                <a:cubicBezTo>
                  <a:pt x="22" y="100"/>
                  <a:pt x="22" y="100"/>
                  <a:pt x="22" y="100"/>
                </a:cubicBezTo>
                <a:cubicBezTo>
                  <a:pt x="22" y="55"/>
                  <a:pt x="22" y="55"/>
                  <a:pt x="22" y="55"/>
                </a:cubicBezTo>
                <a:cubicBezTo>
                  <a:pt x="44" y="55"/>
                  <a:pt x="44" y="55"/>
                  <a:pt x="44" y="55"/>
                </a:cubicBezTo>
                <a:lnTo>
                  <a:pt x="44" y="100"/>
                </a:lnTo>
                <a:close/>
                <a:moveTo>
                  <a:pt x="78" y="66"/>
                </a:moveTo>
                <a:cubicBezTo>
                  <a:pt x="55" y="66"/>
                  <a:pt x="55" y="66"/>
                  <a:pt x="55" y="66"/>
                </a:cubicBezTo>
                <a:cubicBezTo>
                  <a:pt x="55" y="22"/>
                  <a:pt x="55" y="22"/>
                  <a:pt x="55" y="22"/>
                </a:cubicBezTo>
                <a:cubicBezTo>
                  <a:pt x="78" y="22"/>
                  <a:pt x="78" y="22"/>
                  <a:pt x="78" y="22"/>
                </a:cubicBezTo>
                <a:lnTo>
                  <a:pt x="78" y="66"/>
                </a:lnTo>
                <a:close/>
                <a:moveTo>
                  <a:pt x="111" y="66"/>
                </a:moveTo>
                <a:cubicBezTo>
                  <a:pt x="89" y="66"/>
                  <a:pt x="89" y="66"/>
                  <a:pt x="89" y="66"/>
                </a:cubicBezTo>
                <a:cubicBezTo>
                  <a:pt x="89" y="22"/>
                  <a:pt x="89" y="22"/>
                  <a:pt x="89" y="22"/>
                </a:cubicBezTo>
                <a:cubicBezTo>
                  <a:pt x="111" y="22"/>
                  <a:pt x="111" y="22"/>
                  <a:pt x="111" y="22"/>
                </a:cubicBezTo>
                <a:lnTo>
                  <a:pt x="111" y="66"/>
                </a:lnTo>
                <a:close/>
                <a:moveTo>
                  <a:pt x="144" y="66"/>
                </a:moveTo>
                <a:cubicBezTo>
                  <a:pt x="122" y="66"/>
                  <a:pt x="122" y="66"/>
                  <a:pt x="122" y="66"/>
                </a:cubicBezTo>
                <a:cubicBezTo>
                  <a:pt x="122" y="22"/>
                  <a:pt x="122" y="22"/>
                  <a:pt x="122" y="22"/>
                </a:cubicBezTo>
                <a:cubicBezTo>
                  <a:pt x="144" y="22"/>
                  <a:pt x="144" y="22"/>
                  <a:pt x="144" y="22"/>
                </a:cubicBezTo>
                <a:lnTo>
                  <a:pt x="144" y="66"/>
                </a:lnTo>
                <a:close/>
                <a:moveTo>
                  <a:pt x="177" y="66"/>
                </a:moveTo>
                <a:cubicBezTo>
                  <a:pt x="155" y="66"/>
                  <a:pt x="155" y="66"/>
                  <a:pt x="155" y="66"/>
                </a:cubicBezTo>
                <a:cubicBezTo>
                  <a:pt x="155" y="22"/>
                  <a:pt x="155" y="22"/>
                  <a:pt x="155" y="22"/>
                </a:cubicBezTo>
                <a:cubicBezTo>
                  <a:pt x="177" y="22"/>
                  <a:pt x="177" y="22"/>
                  <a:pt x="177" y="22"/>
                </a:cubicBezTo>
                <a:lnTo>
                  <a:pt x="177" y="66"/>
                </a:lnTo>
                <a:close/>
                <a:moveTo>
                  <a:pt x="210" y="66"/>
                </a:moveTo>
                <a:cubicBezTo>
                  <a:pt x="188" y="66"/>
                  <a:pt x="188" y="66"/>
                  <a:pt x="188" y="66"/>
                </a:cubicBezTo>
                <a:cubicBezTo>
                  <a:pt x="188" y="22"/>
                  <a:pt x="188" y="22"/>
                  <a:pt x="188" y="22"/>
                </a:cubicBezTo>
                <a:cubicBezTo>
                  <a:pt x="210" y="22"/>
                  <a:pt x="210" y="22"/>
                  <a:pt x="210" y="22"/>
                </a:cubicBezTo>
                <a:lnTo>
                  <a:pt x="210" y="66"/>
                </a:lnTo>
                <a:close/>
                <a:moveTo>
                  <a:pt x="210" y="66"/>
                </a:moveTo>
                <a:cubicBezTo>
                  <a:pt x="210" y="66"/>
                  <a:pt x="210" y="66"/>
                  <a:pt x="210" y="66"/>
                </a:cubicBezTo>
              </a:path>
            </a:pathLst>
          </a:custGeom>
          <a:solidFill>
            <a:schemeClr val="bg1"/>
          </a:solidFill>
          <a:ln w="9525">
            <a:noFill/>
            <a:round/>
            <a:headEnd/>
            <a:tailEnd/>
          </a:ln>
        </p:spPr>
        <p:txBody>
          <a:bodyPr vert="horz" wrap="square" lIns="128903" tIns="64452" rIns="128903" bIns="64452" numCol="1" anchor="t" anchorCtr="0" compatLnSpc="1">
            <a:prstTxWarp prst="textNoShape">
              <a:avLst/>
            </a:prstTxWarp>
          </a:bodyPr>
          <a:lstStyle/>
          <a:p>
            <a:pPr>
              <a:lnSpc>
                <a:spcPct val="120000"/>
              </a:lnSpc>
            </a:pPr>
            <a:endParaRPr lang="en-US" sz="2819">
              <a:latin typeface="Arial"/>
              <a:ea typeface="微软雅黑"/>
              <a:cs typeface="+mn-ea"/>
              <a:sym typeface="Arial"/>
            </a:endParaRPr>
          </a:p>
        </p:txBody>
      </p:sp>
      <p:sp>
        <p:nvSpPr>
          <p:cNvPr id="148" name="Text Placeholder 3"/>
          <p:cNvSpPr txBox="1">
            <a:spLocks/>
          </p:cNvSpPr>
          <p:nvPr/>
        </p:nvSpPr>
        <p:spPr>
          <a:xfrm>
            <a:off x="1291163" y="2427127"/>
            <a:ext cx="795089" cy="261738"/>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8866">
              <a:lnSpc>
                <a:spcPct val="120000"/>
              </a:lnSpc>
              <a:spcBef>
                <a:spcPct val="20000"/>
              </a:spcBef>
              <a:defRPr/>
            </a:pPr>
            <a:r>
              <a:rPr lang="zh-CN" altLang="en-US" sz="1551" b="1" dirty="0">
                <a:solidFill>
                  <a:schemeClr val="bg1"/>
                </a:solidFill>
                <a:latin typeface="Arial"/>
                <a:ea typeface="微软雅黑"/>
                <a:cs typeface="+mn-ea"/>
                <a:sym typeface="Arial"/>
              </a:rPr>
              <a:t>标题文字</a:t>
            </a:r>
            <a:endParaRPr lang="en-US" sz="1551" b="1" dirty="0">
              <a:solidFill>
                <a:schemeClr val="bg1"/>
              </a:solidFill>
              <a:latin typeface="Arial"/>
              <a:ea typeface="微软雅黑"/>
              <a:cs typeface="+mn-ea"/>
              <a:sym typeface="Arial"/>
            </a:endParaRPr>
          </a:p>
        </p:txBody>
      </p:sp>
      <p:sp>
        <p:nvSpPr>
          <p:cNvPr id="151" name="Text Placeholder 3"/>
          <p:cNvSpPr txBox="1">
            <a:spLocks/>
          </p:cNvSpPr>
          <p:nvPr/>
        </p:nvSpPr>
        <p:spPr>
          <a:xfrm>
            <a:off x="1291163" y="4204034"/>
            <a:ext cx="795089" cy="261738"/>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8866">
              <a:lnSpc>
                <a:spcPct val="120000"/>
              </a:lnSpc>
              <a:spcBef>
                <a:spcPct val="20000"/>
              </a:spcBef>
              <a:defRPr/>
            </a:pPr>
            <a:r>
              <a:rPr lang="zh-CN" altLang="en-US" sz="1551" b="1" dirty="0">
                <a:solidFill>
                  <a:schemeClr val="bg1"/>
                </a:solidFill>
                <a:latin typeface="Arial"/>
                <a:ea typeface="微软雅黑"/>
                <a:cs typeface="+mn-ea"/>
                <a:sym typeface="Arial"/>
              </a:rPr>
              <a:t>标题文字</a:t>
            </a:r>
            <a:endParaRPr lang="en-US" sz="1551" b="1" dirty="0">
              <a:solidFill>
                <a:schemeClr val="bg1"/>
              </a:solidFill>
              <a:latin typeface="Arial"/>
              <a:ea typeface="微软雅黑"/>
              <a:cs typeface="+mn-ea"/>
              <a:sym typeface="Arial"/>
            </a:endParaRPr>
          </a:p>
        </p:txBody>
      </p:sp>
      <p:sp>
        <p:nvSpPr>
          <p:cNvPr id="152" name="Text Placeholder 3"/>
          <p:cNvSpPr txBox="1">
            <a:spLocks/>
          </p:cNvSpPr>
          <p:nvPr/>
        </p:nvSpPr>
        <p:spPr>
          <a:xfrm>
            <a:off x="1291163" y="5904977"/>
            <a:ext cx="795089" cy="261738"/>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8866">
              <a:lnSpc>
                <a:spcPct val="120000"/>
              </a:lnSpc>
              <a:spcBef>
                <a:spcPct val="20000"/>
              </a:spcBef>
              <a:defRPr/>
            </a:pPr>
            <a:r>
              <a:rPr lang="zh-CN" altLang="en-US" sz="1551" b="1" dirty="0">
                <a:solidFill>
                  <a:schemeClr val="bg1"/>
                </a:solidFill>
                <a:latin typeface="Arial"/>
                <a:ea typeface="微软雅黑"/>
                <a:cs typeface="+mn-ea"/>
                <a:sym typeface="Arial"/>
              </a:rPr>
              <a:t>标题文字</a:t>
            </a:r>
            <a:endParaRPr lang="en-US" sz="1551" b="1" dirty="0">
              <a:solidFill>
                <a:schemeClr val="bg1"/>
              </a:solidFill>
              <a:latin typeface="Arial"/>
              <a:ea typeface="微软雅黑"/>
              <a:cs typeface="+mn-ea"/>
              <a:sym typeface="Arial"/>
            </a:endParaRPr>
          </a:p>
        </p:txBody>
      </p:sp>
      <p:sp>
        <p:nvSpPr>
          <p:cNvPr id="153" name="Text Placeholder 3"/>
          <p:cNvSpPr txBox="1">
            <a:spLocks/>
          </p:cNvSpPr>
          <p:nvPr/>
        </p:nvSpPr>
        <p:spPr>
          <a:xfrm>
            <a:off x="10794157" y="2427135"/>
            <a:ext cx="795089" cy="261738"/>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8866">
              <a:lnSpc>
                <a:spcPct val="120000"/>
              </a:lnSpc>
              <a:spcBef>
                <a:spcPct val="20000"/>
              </a:spcBef>
              <a:defRPr/>
            </a:pPr>
            <a:r>
              <a:rPr lang="zh-CN" altLang="en-US" sz="1551" b="1" dirty="0">
                <a:solidFill>
                  <a:schemeClr val="bg1"/>
                </a:solidFill>
                <a:latin typeface="Arial"/>
                <a:ea typeface="微软雅黑"/>
                <a:cs typeface="+mn-ea"/>
                <a:sym typeface="Arial"/>
              </a:rPr>
              <a:t>标题文字</a:t>
            </a:r>
            <a:endParaRPr lang="en-US" sz="1551" b="1" dirty="0">
              <a:solidFill>
                <a:schemeClr val="bg1"/>
              </a:solidFill>
              <a:latin typeface="Arial"/>
              <a:ea typeface="微软雅黑"/>
              <a:cs typeface="+mn-ea"/>
              <a:sym typeface="Arial"/>
            </a:endParaRPr>
          </a:p>
        </p:txBody>
      </p:sp>
      <p:sp>
        <p:nvSpPr>
          <p:cNvPr id="154" name="Text Placeholder 3"/>
          <p:cNvSpPr txBox="1">
            <a:spLocks/>
          </p:cNvSpPr>
          <p:nvPr/>
        </p:nvSpPr>
        <p:spPr>
          <a:xfrm>
            <a:off x="10794157" y="4204039"/>
            <a:ext cx="795089" cy="261738"/>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8866">
              <a:lnSpc>
                <a:spcPct val="120000"/>
              </a:lnSpc>
              <a:spcBef>
                <a:spcPct val="20000"/>
              </a:spcBef>
              <a:defRPr/>
            </a:pPr>
            <a:r>
              <a:rPr lang="zh-CN" altLang="en-US" sz="1551" b="1" dirty="0">
                <a:solidFill>
                  <a:schemeClr val="bg1"/>
                </a:solidFill>
                <a:latin typeface="Arial"/>
                <a:ea typeface="微软雅黑"/>
                <a:cs typeface="+mn-ea"/>
                <a:sym typeface="Arial"/>
              </a:rPr>
              <a:t>标题文字</a:t>
            </a:r>
            <a:endParaRPr lang="en-US" sz="1551" b="1" dirty="0">
              <a:solidFill>
                <a:schemeClr val="bg1"/>
              </a:solidFill>
              <a:latin typeface="Arial"/>
              <a:ea typeface="微软雅黑"/>
              <a:cs typeface="+mn-ea"/>
              <a:sym typeface="Arial"/>
            </a:endParaRPr>
          </a:p>
        </p:txBody>
      </p:sp>
      <p:sp>
        <p:nvSpPr>
          <p:cNvPr id="155" name="Text Placeholder 3"/>
          <p:cNvSpPr txBox="1">
            <a:spLocks/>
          </p:cNvSpPr>
          <p:nvPr/>
        </p:nvSpPr>
        <p:spPr>
          <a:xfrm>
            <a:off x="10794157" y="5904983"/>
            <a:ext cx="795089" cy="261738"/>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8866">
              <a:lnSpc>
                <a:spcPct val="120000"/>
              </a:lnSpc>
              <a:spcBef>
                <a:spcPct val="20000"/>
              </a:spcBef>
              <a:defRPr/>
            </a:pPr>
            <a:r>
              <a:rPr lang="zh-CN" altLang="en-US" sz="1551" b="1" dirty="0">
                <a:solidFill>
                  <a:schemeClr val="bg1"/>
                </a:solidFill>
                <a:latin typeface="Arial"/>
                <a:ea typeface="微软雅黑"/>
                <a:cs typeface="+mn-ea"/>
                <a:sym typeface="Arial"/>
              </a:rPr>
              <a:t>标题文字</a:t>
            </a:r>
            <a:endParaRPr lang="en-US" sz="1551" b="1" dirty="0">
              <a:solidFill>
                <a:schemeClr val="bg1"/>
              </a:solidFill>
              <a:latin typeface="Arial"/>
              <a:ea typeface="微软雅黑"/>
              <a:cs typeface="+mn-ea"/>
              <a:sym typeface="Arial"/>
            </a:endParaRPr>
          </a:p>
        </p:txBody>
      </p:sp>
      <p:sp>
        <p:nvSpPr>
          <p:cNvPr id="156" name="Text Placeholder 3"/>
          <p:cNvSpPr txBox="1">
            <a:spLocks/>
          </p:cNvSpPr>
          <p:nvPr/>
        </p:nvSpPr>
        <p:spPr>
          <a:xfrm>
            <a:off x="4774320" y="2025754"/>
            <a:ext cx="3310138" cy="52104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8866">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sp>
        <p:nvSpPr>
          <p:cNvPr id="160" name="Text Placeholder 3"/>
          <p:cNvSpPr txBox="1">
            <a:spLocks/>
          </p:cNvSpPr>
          <p:nvPr/>
        </p:nvSpPr>
        <p:spPr>
          <a:xfrm>
            <a:off x="4817862" y="3110529"/>
            <a:ext cx="3223052" cy="52104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8866">
              <a:lnSpc>
                <a:spcPct val="150000"/>
              </a:lnSpc>
              <a:spcBef>
                <a:spcPct val="20000"/>
              </a:spcBef>
              <a:defRPr/>
            </a:pPr>
            <a:r>
              <a:rPr lang="zh-CN" altLang="en-US" sz="1200">
                <a:solidFill>
                  <a:schemeClr val="tx1">
                    <a:lumMod val="75000"/>
                    <a:lumOff val="25000"/>
                  </a:schemeClr>
                </a:solidFill>
                <a:latin typeface="Arial"/>
                <a:ea typeface="微软雅黑"/>
                <a:cs typeface="+mn-ea"/>
                <a:sym typeface="Arial"/>
              </a:rPr>
              <a:t>请替换文字内容，修改文字内容，也可以直接复制你的内容到此</a:t>
            </a:r>
            <a:r>
              <a:rPr lang="zh-CN" altLang="en-US" sz="1200" smtClean="0">
                <a:solidFill>
                  <a:schemeClr val="tx1">
                    <a:lumMod val="75000"/>
                    <a:lumOff val="25000"/>
                  </a:schemeClr>
                </a:solidFill>
                <a:latin typeface="Arial"/>
                <a:ea typeface="微软雅黑"/>
                <a:cs typeface="+mn-ea"/>
                <a:sym typeface="Arial"/>
              </a:rPr>
              <a:t>。</a:t>
            </a:r>
            <a:endParaRPr lang="en-US" sz="1200" dirty="0">
              <a:solidFill>
                <a:schemeClr val="tx1">
                  <a:lumMod val="75000"/>
                  <a:lumOff val="25000"/>
                </a:schemeClr>
              </a:solidFill>
              <a:latin typeface="Arial"/>
              <a:ea typeface="微软雅黑"/>
              <a:cs typeface="+mn-ea"/>
              <a:sym typeface="Arial"/>
            </a:endParaRPr>
          </a:p>
        </p:txBody>
      </p:sp>
      <p:sp>
        <p:nvSpPr>
          <p:cNvPr id="163" name="Text Placeholder 3"/>
          <p:cNvSpPr txBox="1">
            <a:spLocks/>
          </p:cNvSpPr>
          <p:nvPr/>
        </p:nvSpPr>
        <p:spPr>
          <a:xfrm>
            <a:off x="4788833" y="4299509"/>
            <a:ext cx="3281110" cy="52104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8866">
              <a:lnSpc>
                <a:spcPct val="150000"/>
              </a:lnSpc>
              <a:spcBef>
                <a:spcPct val="20000"/>
              </a:spcBef>
              <a:defRPr/>
            </a:pPr>
            <a:r>
              <a:rPr lang="zh-CN" altLang="en-US" sz="1200">
                <a:solidFill>
                  <a:schemeClr val="tx1">
                    <a:lumMod val="75000"/>
                    <a:lumOff val="25000"/>
                  </a:schemeClr>
                </a:solidFill>
                <a:latin typeface="Arial"/>
                <a:ea typeface="微软雅黑"/>
                <a:cs typeface="+mn-ea"/>
                <a:sym typeface="Arial"/>
              </a:rPr>
              <a:t>请替换文字内容，修改文字内容，也可以直接复制你的内容到此</a:t>
            </a:r>
            <a:r>
              <a:rPr lang="zh-CN" altLang="en-US" sz="1200" smtClean="0">
                <a:solidFill>
                  <a:schemeClr val="tx1">
                    <a:lumMod val="75000"/>
                    <a:lumOff val="25000"/>
                  </a:schemeClr>
                </a:solidFill>
                <a:latin typeface="Arial"/>
                <a:ea typeface="微软雅黑"/>
                <a:cs typeface="+mn-ea"/>
                <a:sym typeface="Arial"/>
              </a:rPr>
              <a:t>。</a:t>
            </a:r>
            <a:endParaRPr lang="en-US" sz="1200" dirty="0">
              <a:solidFill>
                <a:schemeClr val="tx1">
                  <a:lumMod val="75000"/>
                  <a:lumOff val="25000"/>
                </a:schemeClr>
              </a:solidFill>
              <a:latin typeface="Arial"/>
              <a:ea typeface="微软雅黑"/>
              <a:cs typeface="+mn-ea"/>
              <a:sym typeface="Arial"/>
            </a:endParaRPr>
          </a:p>
        </p:txBody>
      </p:sp>
      <p:sp>
        <p:nvSpPr>
          <p:cNvPr id="166" name="Text Placeholder 3"/>
          <p:cNvSpPr txBox="1">
            <a:spLocks/>
          </p:cNvSpPr>
          <p:nvPr/>
        </p:nvSpPr>
        <p:spPr>
          <a:xfrm>
            <a:off x="4832376" y="5424483"/>
            <a:ext cx="3194024" cy="42409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88866">
              <a:lnSpc>
                <a:spcPct val="120000"/>
              </a:lnSpc>
              <a:spcBef>
                <a:spcPct val="20000"/>
              </a:spcBef>
              <a:defRPr/>
            </a:pPr>
            <a:r>
              <a:rPr lang="zh-CN" altLang="en-US" sz="1200">
                <a:solidFill>
                  <a:schemeClr val="tx1">
                    <a:lumMod val="75000"/>
                    <a:lumOff val="25000"/>
                  </a:schemeClr>
                </a:solidFill>
                <a:latin typeface="Arial"/>
                <a:ea typeface="微软雅黑"/>
                <a:cs typeface="+mn-ea"/>
                <a:sym typeface="Arial"/>
              </a:rPr>
              <a:t>请替换文字内容，修改文字内容，也可以直接复制你的内容到此</a:t>
            </a:r>
            <a:r>
              <a:rPr lang="zh-CN" altLang="en-US" sz="1200" smtClean="0">
                <a:solidFill>
                  <a:schemeClr val="tx1">
                    <a:lumMod val="75000"/>
                    <a:lumOff val="25000"/>
                  </a:schemeClr>
                </a:solidFill>
                <a:latin typeface="Arial"/>
                <a:ea typeface="微软雅黑"/>
                <a:cs typeface="+mn-ea"/>
                <a:sym typeface="Arial"/>
              </a:rPr>
              <a:t>。</a:t>
            </a:r>
            <a:endParaRPr lang="en-US" sz="1200" dirty="0">
              <a:solidFill>
                <a:schemeClr val="tx1">
                  <a:lumMod val="75000"/>
                  <a:lumOff val="25000"/>
                </a:schemeClr>
              </a:solidFill>
              <a:latin typeface="Arial"/>
              <a:ea typeface="微软雅黑"/>
              <a:cs typeface="+mn-ea"/>
              <a:sym typeface="Arial"/>
            </a:endParaRPr>
          </a:p>
        </p:txBody>
      </p:sp>
      <p:sp>
        <p:nvSpPr>
          <p:cNvPr id="74" name="矩形-5"/>
          <p:cNvSpPr/>
          <p:nvPr/>
        </p:nvSpPr>
        <p:spPr>
          <a:xfrm>
            <a:off x="596900" y="231949"/>
            <a:ext cx="3108543" cy="584775"/>
          </a:xfrm>
          <a:prstGeom prst="rect">
            <a:avLst/>
          </a:prstGeom>
        </p:spPr>
        <p:txBody>
          <a:bodyPr wrap="none">
            <a:spAutoFit/>
          </a:bodyPr>
          <a:lstStyle/>
          <a:p>
            <a:pPr>
              <a:buNone/>
            </a:pPr>
            <a:r>
              <a:rPr lang="zh-CN" altLang="en-US" sz="3200" spc="600" dirty="0" smtClean="0">
                <a:latin typeface="Arial"/>
                <a:ea typeface="微软雅黑"/>
                <a:sym typeface="Arial"/>
              </a:rPr>
              <a:t>添加标题文字</a:t>
            </a:r>
            <a:endParaRPr lang="en-US" altLang="zh-CN" sz="3200" spc="600" dirty="0">
              <a:latin typeface="Arial"/>
              <a:ea typeface="微软雅黑"/>
              <a:sym typeface="Arial"/>
            </a:endParaRPr>
          </a:p>
        </p:txBody>
      </p:sp>
      <p:sp>
        <p:nvSpPr>
          <p:cNvPr id="75" name="直角三角形-1"/>
          <p:cNvSpPr/>
          <p:nvPr/>
        </p:nvSpPr>
        <p:spPr>
          <a:xfrm rot="16200000">
            <a:off x="263021" y="357396"/>
            <a:ext cx="333879" cy="33387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latin typeface="Arial"/>
              <a:ea typeface="微软雅黑"/>
              <a:sym typeface="Arial"/>
            </a:endParaRPr>
          </a:p>
        </p:txBody>
      </p:sp>
    </p:spTree>
    <p:extLst>
      <p:ext uri="{BB962C8B-B14F-4D97-AF65-F5344CB8AC3E}">
        <p14:creationId xmlns:p14="http://schemas.microsoft.com/office/powerpoint/2010/main" val="926623064"/>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fill="hold"/>
                                        <p:tgtEl>
                                          <p:spTgt spid="101"/>
                                        </p:tgtEl>
                                        <p:attrNameLst>
                                          <p:attrName>ppt_x</p:attrName>
                                        </p:attrNameLst>
                                      </p:cBhvr>
                                      <p:tavLst>
                                        <p:tav tm="0">
                                          <p:val>
                                            <p:strVal val="#ppt_x"/>
                                          </p:val>
                                        </p:tav>
                                        <p:tav tm="100000">
                                          <p:val>
                                            <p:strVal val="#ppt_x"/>
                                          </p:val>
                                        </p:tav>
                                      </p:tavLst>
                                    </p:anim>
                                    <p:anim calcmode="lin" valueType="num">
                                      <p:cBhvr additive="base">
                                        <p:cTn id="8" dur="500" fill="hold"/>
                                        <p:tgtEl>
                                          <p:spTgt spid="10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additive="base">
                                        <p:cTn id="12" dur="500" fill="hold"/>
                                        <p:tgtEl>
                                          <p:spTgt spid="46"/>
                                        </p:tgtEl>
                                        <p:attrNameLst>
                                          <p:attrName>ppt_x</p:attrName>
                                        </p:attrNameLst>
                                      </p:cBhvr>
                                      <p:tavLst>
                                        <p:tav tm="0">
                                          <p:val>
                                            <p:strVal val="#ppt_x"/>
                                          </p:val>
                                        </p:tav>
                                        <p:tav tm="100000">
                                          <p:val>
                                            <p:strVal val="#ppt_x"/>
                                          </p:val>
                                        </p:tav>
                                      </p:tavLst>
                                    </p:anim>
                                    <p:anim calcmode="lin" valueType="num">
                                      <p:cBhvr additive="base">
                                        <p:cTn id="13" dur="500" fill="hold"/>
                                        <p:tgtEl>
                                          <p:spTgt spid="4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nodeType="after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500" fill="hold"/>
                                        <p:tgtEl>
                                          <p:spTgt spid="49"/>
                                        </p:tgtEl>
                                        <p:attrNameLst>
                                          <p:attrName>ppt_x</p:attrName>
                                        </p:attrNameLst>
                                      </p:cBhvr>
                                      <p:tavLst>
                                        <p:tav tm="0">
                                          <p:val>
                                            <p:strVal val="#ppt_x"/>
                                          </p:val>
                                        </p:tav>
                                        <p:tav tm="100000">
                                          <p:val>
                                            <p:strVal val="#ppt_x"/>
                                          </p:val>
                                        </p:tav>
                                      </p:tavLst>
                                    </p:anim>
                                    <p:anim calcmode="lin" valueType="num">
                                      <p:cBhvr additive="base">
                                        <p:cTn id="18" dur="500" fill="hold"/>
                                        <p:tgtEl>
                                          <p:spTgt spid="4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 calcmode="lin" valueType="num">
                                      <p:cBhvr additive="base">
                                        <p:cTn id="22" dur="500" fill="hold"/>
                                        <p:tgtEl>
                                          <p:spTgt spid="52"/>
                                        </p:tgtEl>
                                        <p:attrNameLst>
                                          <p:attrName>ppt_x</p:attrName>
                                        </p:attrNameLst>
                                      </p:cBhvr>
                                      <p:tavLst>
                                        <p:tav tm="0">
                                          <p:val>
                                            <p:strVal val="#ppt_x"/>
                                          </p:val>
                                        </p:tav>
                                        <p:tav tm="100000">
                                          <p:val>
                                            <p:strVal val="#ppt_x"/>
                                          </p:val>
                                        </p:tav>
                                      </p:tavLst>
                                    </p:anim>
                                    <p:anim calcmode="lin" valueType="num">
                                      <p:cBhvr additive="base">
                                        <p:cTn id="23" dur="500" fill="hold"/>
                                        <p:tgtEl>
                                          <p:spTgt spid="52"/>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accel="50000" decel="50000"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0-#ppt_w/2"/>
                                          </p:val>
                                        </p:tav>
                                        <p:tav tm="100000">
                                          <p:val>
                                            <p:strVal val="#ppt_x"/>
                                          </p:val>
                                        </p:tav>
                                      </p:tavLst>
                                    </p:anim>
                                    <p:anim calcmode="lin" valueType="num">
                                      <p:cBhvr additive="base">
                                        <p:cTn id="28" dur="500" fill="hold"/>
                                        <p:tgtEl>
                                          <p:spTgt spid="57"/>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53" presetClass="entr" presetSubtype="0" fill="hold" nodeType="afterEffect">
                                  <p:stCondLst>
                                    <p:cond delay="0"/>
                                  </p:stCondLst>
                                  <p:childTnLst>
                                    <p:set>
                                      <p:cBhvr>
                                        <p:cTn id="31" dur="1" fill="hold">
                                          <p:stCondLst>
                                            <p:cond delay="0"/>
                                          </p:stCondLst>
                                        </p:cTn>
                                        <p:tgtEl>
                                          <p:spTgt spid="120"/>
                                        </p:tgtEl>
                                        <p:attrNameLst>
                                          <p:attrName>style.visibility</p:attrName>
                                        </p:attrNameLst>
                                      </p:cBhvr>
                                      <p:to>
                                        <p:strVal val="visible"/>
                                      </p:to>
                                    </p:set>
                                    <p:anim calcmode="lin" valueType="num">
                                      <p:cBhvr>
                                        <p:cTn id="32" dur="500" fill="hold"/>
                                        <p:tgtEl>
                                          <p:spTgt spid="120"/>
                                        </p:tgtEl>
                                        <p:attrNameLst>
                                          <p:attrName>ppt_w</p:attrName>
                                        </p:attrNameLst>
                                      </p:cBhvr>
                                      <p:tavLst>
                                        <p:tav tm="0">
                                          <p:val>
                                            <p:fltVal val="0"/>
                                          </p:val>
                                        </p:tav>
                                        <p:tav tm="100000">
                                          <p:val>
                                            <p:strVal val="#ppt_w"/>
                                          </p:val>
                                        </p:tav>
                                      </p:tavLst>
                                    </p:anim>
                                    <p:anim calcmode="lin" valueType="num">
                                      <p:cBhvr>
                                        <p:cTn id="33" dur="500" fill="hold"/>
                                        <p:tgtEl>
                                          <p:spTgt spid="120"/>
                                        </p:tgtEl>
                                        <p:attrNameLst>
                                          <p:attrName>ppt_h</p:attrName>
                                        </p:attrNameLst>
                                      </p:cBhvr>
                                      <p:tavLst>
                                        <p:tav tm="0">
                                          <p:val>
                                            <p:fltVal val="0"/>
                                          </p:val>
                                        </p:tav>
                                        <p:tav tm="100000">
                                          <p:val>
                                            <p:strVal val="#ppt_h"/>
                                          </p:val>
                                        </p:tav>
                                      </p:tavLst>
                                    </p:anim>
                                    <p:animEffect transition="in" filter="fade">
                                      <p:cBhvr>
                                        <p:cTn id="34" dur="500"/>
                                        <p:tgtEl>
                                          <p:spTgt spid="120"/>
                                        </p:tgtEl>
                                      </p:cBhvr>
                                    </p:animEffect>
                                  </p:childTnLst>
                                </p:cTn>
                              </p:par>
                            </p:childTnLst>
                          </p:cTn>
                        </p:par>
                        <p:par>
                          <p:cTn id="35" fill="hold">
                            <p:stCondLst>
                              <p:cond delay="3000"/>
                            </p:stCondLst>
                            <p:childTnLst>
                              <p:par>
                                <p:cTn id="36" presetID="53" presetClass="entr" presetSubtype="0" fill="hold" nodeType="afterEffect">
                                  <p:stCondLst>
                                    <p:cond delay="0"/>
                                  </p:stCondLst>
                                  <p:childTnLst>
                                    <p:set>
                                      <p:cBhvr>
                                        <p:cTn id="37" dur="1" fill="hold">
                                          <p:stCondLst>
                                            <p:cond delay="0"/>
                                          </p:stCondLst>
                                        </p:cTn>
                                        <p:tgtEl>
                                          <p:spTgt spid="148"/>
                                        </p:tgtEl>
                                        <p:attrNameLst>
                                          <p:attrName>style.visibility</p:attrName>
                                        </p:attrNameLst>
                                      </p:cBhvr>
                                      <p:to>
                                        <p:strVal val="visible"/>
                                      </p:to>
                                    </p:set>
                                    <p:anim calcmode="lin" valueType="num">
                                      <p:cBhvr>
                                        <p:cTn id="38" dur="500" fill="hold"/>
                                        <p:tgtEl>
                                          <p:spTgt spid="148"/>
                                        </p:tgtEl>
                                        <p:attrNameLst>
                                          <p:attrName>ppt_w</p:attrName>
                                        </p:attrNameLst>
                                      </p:cBhvr>
                                      <p:tavLst>
                                        <p:tav tm="0">
                                          <p:val>
                                            <p:fltVal val="0"/>
                                          </p:val>
                                        </p:tav>
                                        <p:tav tm="100000">
                                          <p:val>
                                            <p:strVal val="#ppt_w"/>
                                          </p:val>
                                        </p:tav>
                                      </p:tavLst>
                                    </p:anim>
                                    <p:anim calcmode="lin" valueType="num">
                                      <p:cBhvr>
                                        <p:cTn id="39" dur="500" fill="hold"/>
                                        <p:tgtEl>
                                          <p:spTgt spid="148"/>
                                        </p:tgtEl>
                                        <p:attrNameLst>
                                          <p:attrName>ppt_h</p:attrName>
                                        </p:attrNameLst>
                                      </p:cBhvr>
                                      <p:tavLst>
                                        <p:tav tm="0">
                                          <p:val>
                                            <p:fltVal val="0"/>
                                          </p:val>
                                        </p:tav>
                                        <p:tav tm="100000">
                                          <p:val>
                                            <p:strVal val="#ppt_h"/>
                                          </p:val>
                                        </p:tav>
                                      </p:tavLst>
                                    </p:anim>
                                    <p:animEffect transition="in" filter="fade">
                                      <p:cBhvr>
                                        <p:cTn id="40" dur="500"/>
                                        <p:tgtEl>
                                          <p:spTgt spid="148"/>
                                        </p:tgtEl>
                                      </p:cBhvr>
                                    </p:animEffect>
                                  </p:childTnLst>
                                </p:cTn>
                              </p:par>
                            </p:childTnLst>
                          </p:cTn>
                        </p:par>
                        <p:par>
                          <p:cTn id="41" fill="hold">
                            <p:stCondLst>
                              <p:cond delay="3500"/>
                            </p:stCondLst>
                            <p:childTnLst>
                              <p:par>
                                <p:cTn id="42" presetID="2" presetClass="entr" presetSubtype="8" accel="50000" decel="50000" fill="hold" nodeType="afterEffect">
                                  <p:stCondLst>
                                    <p:cond delay="0"/>
                                  </p:stCondLst>
                                  <p:childTnLst>
                                    <p:set>
                                      <p:cBhvr>
                                        <p:cTn id="43" dur="1" fill="hold">
                                          <p:stCondLst>
                                            <p:cond delay="0"/>
                                          </p:stCondLst>
                                        </p:cTn>
                                        <p:tgtEl>
                                          <p:spTgt spid="59"/>
                                        </p:tgtEl>
                                        <p:attrNameLst>
                                          <p:attrName>style.visibility</p:attrName>
                                        </p:attrNameLst>
                                      </p:cBhvr>
                                      <p:to>
                                        <p:strVal val="visible"/>
                                      </p:to>
                                    </p:set>
                                    <p:anim calcmode="lin" valueType="num">
                                      <p:cBhvr additive="base">
                                        <p:cTn id="44" dur="500" fill="hold"/>
                                        <p:tgtEl>
                                          <p:spTgt spid="59"/>
                                        </p:tgtEl>
                                        <p:attrNameLst>
                                          <p:attrName>ppt_x</p:attrName>
                                        </p:attrNameLst>
                                      </p:cBhvr>
                                      <p:tavLst>
                                        <p:tav tm="0">
                                          <p:val>
                                            <p:strVal val="0-#ppt_w/2"/>
                                          </p:val>
                                        </p:tav>
                                        <p:tav tm="100000">
                                          <p:val>
                                            <p:strVal val="#ppt_x"/>
                                          </p:val>
                                        </p:tav>
                                      </p:tavLst>
                                    </p:anim>
                                    <p:anim calcmode="lin" valueType="num">
                                      <p:cBhvr additive="base">
                                        <p:cTn id="45" dur="500" fill="hold"/>
                                        <p:tgtEl>
                                          <p:spTgt spid="59"/>
                                        </p:tgtEl>
                                        <p:attrNameLst>
                                          <p:attrName>ppt_y</p:attrName>
                                        </p:attrNameLst>
                                      </p:cBhvr>
                                      <p:tavLst>
                                        <p:tav tm="0">
                                          <p:val>
                                            <p:strVal val="#ppt_y"/>
                                          </p:val>
                                        </p:tav>
                                        <p:tav tm="100000">
                                          <p:val>
                                            <p:strVal val="#ppt_y"/>
                                          </p:val>
                                        </p:tav>
                                      </p:tavLst>
                                    </p:anim>
                                  </p:childTnLst>
                                </p:cTn>
                              </p:par>
                            </p:childTnLst>
                          </p:cTn>
                        </p:par>
                        <p:par>
                          <p:cTn id="46" fill="hold">
                            <p:stCondLst>
                              <p:cond delay="4000"/>
                            </p:stCondLst>
                            <p:childTnLst>
                              <p:par>
                                <p:cTn id="47" presetID="53" presetClass="entr" presetSubtype="0" fill="hold" nodeType="afterEffect">
                                  <p:stCondLst>
                                    <p:cond delay="0"/>
                                  </p:stCondLst>
                                  <p:childTnLst>
                                    <p:set>
                                      <p:cBhvr>
                                        <p:cTn id="48" dur="1" fill="hold">
                                          <p:stCondLst>
                                            <p:cond delay="0"/>
                                          </p:stCondLst>
                                        </p:cTn>
                                        <p:tgtEl>
                                          <p:spTgt spid="122"/>
                                        </p:tgtEl>
                                        <p:attrNameLst>
                                          <p:attrName>style.visibility</p:attrName>
                                        </p:attrNameLst>
                                      </p:cBhvr>
                                      <p:to>
                                        <p:strVal val="visible"/>
                                      </p:to>
                                    </p:set>
                                    <p:anim calcmode="lin" valueType="num">
                                      <p:cBhvr>
                                        <p:cTn id="49" dur="500" fill="hold"/>
                                        <p:tgtEl>
                                          <p:spTgt spid="122"/>
                                        </p:tgtEl>
                                        <p:attrNameLst>
                                          <p:attrName>ppt_w</p:attrName>
                                        </p:attrNameLst>
                                      </p:cBhvr>
                                      <p:tavLst>
                                        <p:tav tm="0">
                                          <p:val>
                                            <p:fltVal val="0"/>
                                          </p:val>
                                        </p:tav>
                                        <p:tav tm="100000">
                                          <p:val>
                                            <p:strVal val="#ppt_w"/>
                                          </p:val>
                                        </p:tav>
                                      </p:tavLst>
                                    </p:anim>
                                    <p:anim calcmode="lin" valueType="num">
                                      <p:cBhvr>
                                        <p:cTn id="50" dur="500" fill="hold"/>
                                        <p:tgtEl>
                                          <p:spTgt spid="122"/>
                                        </p:tgtEl>
                                        <p:attrNameLst>
                                          <p:attrName>ppt_h</p:attrName>
                                        </p:attrNameLst>
                                      </p:cBhvr>
                                      <p:tavLst>
                                        <p:tav tm="0">
                                          <p:val>
                                            <p:fltVal val="0"/>
                                          </p:val>
                                        </p:tav>
                                        <p:tav tm="100000">
                                          <p:val>
                                            <p:strVal val="#ppt_h"/>
                                          </p:val>
                                        </p:tav>
                                      </p:tavLst>
                                    </p:anim>
                                    <p:animEffect transition="in" filter="fade">
                                      <p:cBhvr>
                                        <p:cTn id="51" dur="500"/>
                                        <p:tgtEl>
                                          <p:spTgt spid="122"/>
                                        </p:tgtEl>
                                      </p:cBhvr>
                                    </p:animEffect>
                                  </p:childTnLst>
                                </p:cTn>
                              </p:par>
                            </p:childTnLst>
                          </p:cTn>
                        </p:par>
                        <p:par>
                          <p:cTn id="52" fill="hold">
                            <p:stCondLst>
                              <p:cond delay="4500"/>
                            </p:stCondLst>
                            <p:childTnLst>
                              <p:par>
                                <p:cTn id="53" presetID="53" presetClass="entr" presetSubtype="0" fill="hold" nodeType="afterEffect">
                                  <p:stCondLst>
                                    <p:cond delay="0"/>
                                  </p:stCondLst>
                                  <p:childTnLst>
                                    <p:set>
                                      <p:cBhvr>
                                        <p:cTn id="54" dur="1" fill="hold">
                                          <p:stCondLst>
                                            <p:cond delay="0"/>
                                          </p:stCondLst>
                                        </p:cTn>
                                        <p:tgtEl>
                                          <p:spTgt spid="151"/>
                                        </p:tgtEl>
                                        <p:attrNameLst>
                                          <p:attrName>style.visibility</p:attrName>
                                        </p:attrNameLst>
                                      </p:cBhvr>
                                      <p:to>
                                        <p:strVal val="visible"/>
                                      </p:to>
                                    </p:set>
                                    <p:anim calcmode="lin" valueType="num">
                                      <p:cBhvr>
                                        <p:cTn id="55" dur="500" fill="hold"/>
                                        <p:tgtEl>
                                          <p:spTgt spid="151"/>
                                        </p:tgtEl>
                                        <p:attrNameLst>
                                          <p:attrName>ppt_w</p:attrName>
                                        </p:attrNameLst>
                                      </p:cBhvr>
                                      <p:tavLst>
                                        <p:tav tm="0">
                                          <p:val>
                                            <p:fltVal val="0"/>
                                          </p:val>
                                        </p:tav>
                                        <p:tav tm="100000">
                                          <p:val>
                                            <p:strVal val="#ppt_w"/>
                                          </p:val>
                                        </p:tav>
                                      </p:tavLst>
                                    </p:anim>
                                    <p:anim calcmode="lin" valueType="num">
                                      <p:cBhvr>
                                        <p:cTn id="56" dur="500" fill="hold"/>
                                        <p:tgtEl>
                                          <p:spTgt spid="151"/>
                                        </p:tgtEl>
                                        <p:attrNameLst>
                                          <p:attrName>ppt_h</p:attrName>
                                        </p:attrNameLst>
                                      </p:cBhvr>
                                      <p:tavLst>
                                        <p:tav tm="0">
                                          <p:val>
                                            <p:fltVal val="0"/>
                                          </p:val>
                                        </p:tav>
                                        <p:tav tm="100000">
                                          <p:val>
                                            <p:strVal val="#ppt_h"/>
                                          </p:val>
                                        </p:tav>
                                      </p:tavLst>
                                    </p:anim>
                                    <p:animEffect transition="in" filter="fade">
                                      <p:cBhvr>
                                        <p:cTn id="57" dur="500"/>
                                        <p:tgtEl>
                                          <p:spTgt spid="151"/>
                                        </p:tgtEl>
                                      </p:cBhvr>
                                    </p:animEffect>
                                  </p:childTnLst>
                                </p:cTn>
                              </p:par>
                            </p:childTnLst>
                          </p:cTn>
                        </p:par>
                        <p:par>
                          <p:cTn id="58" fill="hold">
                            <p:stCondLst>
                              <p:cond delay="5000"/>
                            </p:stCondLst>
                            <p:childTnLst>
                              <p:par>
                                <p:cTn id="59" presetID="2" presetClass="entr" presetSubtype="8" accel="50000" decel="50000" fill="hold" nodeType="afterEffect">
                                  <p:stCondLst>
                                    <p:cond delay="0"/>
                                  </p:stCondLst>
                                  <p:childTnLst>
                                    <p:set>
                                      <p:cBhvr>
                                        <p:cTn id="60" dur="1" fill="hold">
                                          <p:stCondLst>
                                            <p:cond delay="0"/>
                                          </p:stCondLst>
                                        </p:cTn>
                                        <p:tgtEl>
                                          <p:spTgt spid="62"/>
                                        </p:tgtEl>
                                        <p:attrNameLst>
                                          <p:attrName>style.visibility</p:attrName>
                                        </p:attrNameLst>
                                      </p:cBhvr>
                                      <p:to>
                                        <p:strVal val="visible"/>
                                      </p:to>
                                    </p:set>
                                    <p:anim calcmode="lin" valueType="num">
                                      <p:cBhvr additive="base">
                                        <p:cTn id="61" dur="500" fill="hold"/>
                                        <p:tgtEl>
                                          <p:spTgt spid="62"/>
                                        </p:tgtEl>
                                        <p:attrNameLst>
                                          <p:attrName>ppt_x</p:attrName>
                                        </p:attrNameLst>
                                      </p:cBhvr>
                                      <p:tavLst>
                                        <p:tav tm="0">
                                          <p:val>
                                            <p:strVal val="0-#ppt_w/2"/>
                                          </p:val>
                                        </p:tav>
                                        <p:tav tm="100000">
                                          <p:val>
                                            <p:strVal val="#ppt_x"/>
                                          </p:val>
                                        </p:tav>
                                      </p:tavLst>
                                    </p:anim>
                                    <p:anim calcmode="lin" valueType="num">
                                      <p:cBhvr additive="base">
                                        <p:cTn id="62" dur="500" fill="hold"/>
                                        <p:tgtEl>
                                          <p:spTgt spid="62"/>
                                        </p:tgtEl>
                                        <p:attrNameLst>
                                          <p:attrName>ppt_y</p:attrName>
                                        </p:attrNameLst>
                                      </p:cBhvr>
                                      <p:tavLst>
                                        <p:tav tm="0">
                                          <p:val>
                                            <p:strVal val="#ppt_y"/>
                                          </p:val>
                                        </p:tav>
                                        <p:tav tm="100000">
                                          <p:val>
                                            <p:strVal val="#ppt_y"/>
                                          </p:val>
                                        </p:tav>
                                      </p:tavLst>
                                    </p:anim>
                                  </p:childTnLst>
                                </p:cTn>
                              </p:par>
                            </p:childTnLst>
                          </p:cTn>
                        </p:par>
                        <p:par>
                          <p:cTn id="63" fill="hold">
                            <p:stCondLst>
                              <p:cond delay="5500"/>
                            </p:stCondLst>
                            <p:childTnLst>
                              <p:par>
                                <p:cTn id="64" presetID="53" presetClass="entr" presetSubtype="0" fill="hold" nodeType="afterEffect">
                                  <p:stCondLst>
                                    <p:cond delay="0"/>
                                  </p:stCondLst>
                                  <p:childTnLst>
                                    <p:set>
                                      <p:cBhvr>
                                        <p:cTn id="65" dur="1" fill="hold">
                                          <p:stCondLst>
                                            <p:cond delay="0"/>
                                          </p:stCondLst>
                                        </p:cTn>
                                        <p:tgtEl>
                                          <p:spTgt spid="127"/>
                                        </p:tgtEl>
                                        <p:attrNameLst>
                                          <p:attrName>style.visibility</p:attrName>
                                        </p:attrNameLst>
                                      </p:cBhvr>
                                      <p:to>
                                        <p:strVal val="visible"/>
                                      </p:to>
                                    </p:set>
                                    <p:anim calcmode="lin" valueType="num">
                                      <p:cBhvr>
                                        <p:cTn id="66" dur="500" fill="hold"/>
                                        <p:tgtEl>
                                          <p:spTgt spid="127"/>
                                        </p:tgtEl>
                                        <p:attrNameLst>
                                          <p:attrName>ppt_w</p:attrName>
                                        </p:attrNameLst>
                                      </p:cBhvr>
                                      <p:tavLst>
                                        <p:tav tm="0">
                                          <p:val>
                                            <p:fltVal val="0"/>
                                          </p:val>
                                        </p:tav>
                                        <p:tav tm="100000">
                                          <p:val>
                                            <p:strVal val="#ppt_w"/>
                                          </p:val>
                                        </p:tav>
                                      </p:tavLst>
                                    </p:anim>
                                    <p:anim calcmode="lin" valueType="num">
                                      <p:cBhvr>
                                        <p:cTn id="67" dur="500" fill="hold"/>
                                        <p:tgtEl>
                                          <p:spTgt spid="127"/>
                                        </p:tgtEl>
                                        <p:attrNameLst>
                                          <p:attrName>ppt_h</p:attrName>
                                        </p:attrNameLst>
                                      </p:cBhvr>
                                      <p:tavLst>
                                        <p:tav tm="0">
                                          <p:val>
                                            <p:fltVal val="0"/>
                                          </p:val>
                                        </p:tav>
                                        <p:tav tm="100000">
                                          <p:val>
                                            <p:strVal val="#ppt_h"/>
                                          </p:val>
                                        </p:tav>
                                      </p:tavLst>
                                    </p:anim>
                                    <p:animEffect transition="in" filter="fade">
                                      <p:cBhvr>
                                        <p:cTn id="68" dur="500"/>
                                        <p:tgtEl>
                                          <p:spTgt spid="127"/>
                                        </p:tgtEl>
                                      </p:cBhvr>
                                    </p:animEffect>
                                  </p:childTnLst>
                                </p:cTn>
                              </p:par>
                            </p:childTnLst>
                          </p:cTn>
                        </p:par>
                        <p:par>
                          <p:cTn id="69" fill="hold">
                            <p:stCondLst>
                              <p:cond delay="6000"/>
                            </p:stCondLst>
                            <p:childTnLst>
                              <p:par>
                                <p:cTn id="70" presetID="53" presetClass="entr" presetSubtype="0" fill="hold" nodeType="afterEffect">
                                  <p:stCondLst>
                                    <p:cond delay="0"/>
                                  </p:stCondLst>
                                  <p:childTnLst>
                                    <p:set>
                                      <p:cBhvr>
                                        <p:cTn id="71" dur="1" fill="hold">
                                          <p:stCondLst>
                                            <p:cond delay="0"/>
                                          </p:stCondLst>
                                        </p:cTn>
                                        <p:tgtEl>
                                          <p:spTgt spid="152"/>
                                        </p:tgtEl>
                                        <p:attrNameLst>
                                          <p:attrName>style.visibility</p:attrName>
                                        </p:attrNameLst>
                                      </p:cBhvr>
                                      <p:to>
                                        <p:strVal val="visible"/>
                                      </p:to>
                                    </p:set>
                                    <p:anim calcmode="lin" valueType="num">
                                      <p:cBhvr>
                                        <p:cTn id="72" dur="500" fill="hold"/>
                                        <p:tgtEl>
                                          <p:spTgt spid="152"/>
                                        </p:tgtEl>
                                        <p:attrNameLst>
                                          <p:attrName>ppt_w</p:attrName>
                                        </p:attrNameLst>
                                      </p:cBhvr>
                                      <p:tavLst>
                                        <p:tav tm="0">
                                          <p:val>
                                            <p:fltVal val="0"/>
                                          </p:val>
                                        </p:tav>
                                        <p:tav tm="100000">
                                          <p:val>
                                            <p:strVal val="#ppt_w"/>
                                          </p:val>
                                        </p:tav>
                                      </p:tavLst>
                                    </p:anim>
                                    <p:anim calcmode="lin" valueType="num">
                                      <p:cBhvr>
                                        <p:cTn id="73" dur="500" fill="hold"/>
                                        <p:tgtEl>
                                          <p:spTgt spid="152"/>
                                        </p:tgtEl>
                                        <p:attrNameLst>
                                          <p:attrName>ppt_h</p:attrName>
                                        </p:attrNameLst>
                                      </p:cBhvr>
                                      <p:tavLst>
                                        <p:tav tm="0">
                                          <p:val>
                                            <p:fltVal val="0"/>
                                          </p:val>
                                        </p:tav>
                                        <p:tav tm="100000">
                                          <p:val>
                                            <p:strVal val="#ppt_h"/>
                                          </p:val>
                                        </p:tav>
                                      </p:tavLst>
                                    </p:anim>
                                    <p:animEffect transition="in" filter="fade">
                                      <p:cBhvr>
                                        <p:cTn id="74" dur="500"/>
                                        <p:tgtEl>
                                          <p:spTgt spid="152"/>
                                        </p:tgtEl>
                                      </p:cBhvr>
                                    </p:animEffect>
                                  </p:childTnLst>
                                </p:cTn>
                              </p:par>
                            </p:childTnLst>
                          </p:cTn>
                        </p:par>
                        <p:par>
                          <p:cTn id="75" fill="hold">
                            <p:stCondLst>
                              <p:cond delay="6500"/>
                            </p:stCondLst>
                            <p:childTnLst>
                              <p:par>
                                <p:cTn id="76" presetID="2" presetClass="entr" presetSubtype="2" accel="50000" decel="50000" fill="hold" nodeType="afterEffect">
                                  <p:stCondLst>
                                    <p:cond delay="0"/>
                                  </p:stCondLst>
                                  <p:childTnLst>
                                    <p:set>
                                      <p:cBhvr>
                                        <p:cTn id="77" dur="1" fill="hold">
                                          <p:stCondLst>
                                            <p:cond delay="0"/>
                                          </p:stCondLst>
                                        </p:cTn>
                                        <p:tgtEl>
                                          <p:spTgt spid="106"/>
                                        </p:tgtEl>
                                        <p:attrNameLst>
                                          <p:attrName>style.visibility</p:attrName>
                                        </p:attrNameLst>
                                      </p:cBhvr>
                                      <p:to>
                                        <p:strVal val="visible"/>
                                      </p:to>
                                    </p:set>
                                    <p:anim calcmode="lin" valueType="num">
                                      <p:cBhvr additive="base">
                                        <p:cTn id="78" dur="500" fill="hold"/>
                                        <p:tgtEl>
                                          <p:spTgt spid="106"/>
                                        </p:tgtEl>
                                        <p:attrNameLst>
                                          <p:attrName>ppt_x</p:attrName>
                                        </p:attrNameLst>
                                      </p:cBhvr>
                                      <p:tavLst>
                                        <p:tav tm="0">
                                          <p:val>
                                            <p:strVal val="1+#ppt_w/2"/>
                                          </p:val>
                                        </p:tav>
                                        <p:tav tm="100000">
                                          <p:val>
                                            <p:strVal val="#ppt_x"/>
                                          </p:val>
                                        </p:tav>
                                      </p:tavLst>
                                    </p:anim>
                                    <p:anim calcmode="lin" valueType="num">
                                      <p:cBhvr additive="base">
                                        <p:cTn id="79" dur="500" fill="hold"/>
                                        <p:tgtEl>
                                          <p:spTgt spid="106"/>
                                        </p:tgtEl>
                                        <p:attrNameLst>
                                          <p:attrName>ppt_y</p:attrName>
                                        </p:attrNameLst>
                                      </p:cBhvr>
                                      <p:tavLst>
                                        <p:tav tm="0">
                                          <p:val>
                                            <p:strVal val="#ppt_y"/>
                                          </p:val>
                                        </p:tav>
                                        <p:tav tm="100000">
                                          <p:val>
                                            <p:strVal val="#ppt_y"/>
                                          </p:val>
                                        </p:tav>
                                      </p:tavLst>
                                    </p:anim>
                                  </p:childTnLst>
                                </p:cTn>
                              </p:par>
                            </p:childTnLst>
                          </p:cTn>
                        </p:par>
                        <p:par>
                          <p:cTn id="80" fill="hold">
                            <p:stCondLst>
                              <p:cond delay="7000"/>
                            </p:stCondLst>
                            <p:childTnLst>
                              <p:par>
                                <p:cTn id="81" presetID="53" presetClass="entr" presetSubtype="0" fill="hold" nodeType="afterEffect">
                                  <p:stCondLst>
                                    <p:cond delay="0"/>
                                  </p:stCondLst>
                                  <p:childTnLst>
                                    <p:set>
                                      <p:cBhvr>
                                        <p:cTn id="82" dur="1" fill="hold">
                                          <p:stCondLst>
                                            <p:cond delay="0"/>
                                          </p:stCondLst>
                                        </p:cTn>
                                        <p:tgtEl>
                                          <p:spTgt spid="133"/>
                                        </p:tgtEl>
                                        <p:attrNameLst>
                                          <p:attrName>style.visibility</p:attrName>
                                        </p:attrNameLst>
                                      </p:cBhvr>
                                      <p:to>
                                        <p:strVal val="visible"/>
                                      </p:to>
                                    </p:set>
                                    <p:anim calcmode="lin" valueType="num">
                                      <p:cBhvr>
                                        <p:cTn id="83" dur="500" fill="hold"/>
                                        <p:tgtEl>
                                          <p:spTgt spid="133"/>
                                        </p:tgtEl>
                                        <p:attrNameLst>
                                          <p:attrName>ppt_w</p:attrName>
                                        </p:attrNameLst>
                                      </p:cBhvr>
                                      <p:tavLst>
                                        <p:tav tm="0">
                                          <p:val>
                                            <p:fltVal val="0"/>
                                          </p:val>
                                        </p:tav>
                                        <p:tav tm="100000">
                                          <p:val>
                                            <p:strVal val="#ppt_w"/>
                                          </p:val>
                                        </p:tav>
                                      </p:tavLst>
                                    </p:anim>
                                    <p:anim calcmode="lin" valueType="num">
                                      <p:cBhvr>
                                        <p:cTn id="84" dur="500" fill="hold"/>
                                        <p:tgtEl>
                                          <p:spTgt spid="133"/>
                                        </p:tgtEl>
                                        <p:attrNameLst>
                                          <p:attrName>ppt_h</p:attrName>
                                        </p:attrNameLst>
                                      </p:cBhvr>
                                      <p:tavLst>
                                        <p:tav tm="0">
                                          <p:val>
                                            <p:fltVal val="0"/>
                                          </p:val>
                                        </p:tav>
                                        <p:tav tm="100000">
                                          <p:val>
                                            <p:strVal val="#ppt_h"/>
                                          </p:val>
                                        </p:tav>
                                      </p:tavLst>
                                    </p:anim>
                                    <p:animEffect transition="in" filter="fade">
                                      <p:cBhvr>
                                        <p:cTn id="85" dur="500"/>
                                        <p:tgtEl>
                                          <p:spTgt spid="133"/>
                                        </p:tgtEl>
                                      </p:cBhvr>
                                    </p:animEffect>
                                  </p:childTnLst>
                                </p:cTn>
                              </p:par>
                            </p:childTnLst>
                          </p:cTn>
                        </p:par>
                        <p:par>
                          <p:cTn id="86" fill="hold">
                            <p:stCondLst>
                              <p:cond delay="7500"/>
                            </p:stCondLst>
                            <p:childTnLst>
                              <p:par>
                                <p:cTn id="87" presetID="53" presetClass="entr" presetSubtype="0" fill="hold" nodeType="afterEffect">
                                  <p:stCondLst>
                                    <p:cond delay="0"/>
                                  </p:stCondLst>
                                  <p:childTnLst>
                                    <p:set>
                                      <p:cBhvr>
                                        <p:cTn id="88" dur="1" fill="hold">
                                          <p:stCondLst>
                                            <p:cond delay="0"/>
                                          </p:stCondLst>
                                        </p:cTn>
                                        <p:tgtEl>
                                          <p:spTgt spid="153"/>
                                        </p:tgtEl>
                                        <p:attrNameLst>
                                          <p:attrName>style.visibility</p:attrName>
                                        </p:attrNameLst>
                                      </p:cBhvr>
                                      <p:to>
                                        <p:strVal val="visible"/>
                                      </p:to>
                                    </p:set>
                                    <p:anim calcmode="lin" valueType="num">
                                      <p:cBhvr>
                                        <p:cTn id="89" dur="500" fill="hold"/>
                                        <p:tgtEl>
                                          <p:spTgt spid="153"/>
                                        </p:tgtEl>
                                        <p:attrNameLst>
                                          <p:attrName>ppt_w</p:attrName>
                                        </p:attrNameLst>
                                      </p:cBhvr>
                                      <p:tavLst>
                                        <p:tav tm="0">
                                          <p:val>
                                            <p:fltVal val="0"/>
                                          </p:val>
                                        </p:tav>
                                        <p:tav tm="100000">
                                          <p:val>
                                            <p:strVal val="#ppt_w"/>
                                          </p:val>
                                        </p:tav>
                                      </p:tavLst>
                                    </p:anim>
                                    <p:anim calcmode="lin" valueType="num">
                                      <p:cBhvr>
                                        <p:cTn id="90" dur="500" fill="hold"/>
                                        <p:tgtEl>
                                          <p:spTgt spid="153"/>
                                        </p:tgtEl>
                                        <p:attrNameLst>
                                          <p:attrName>ppt_h</p:attrName>
                                        </p:attrNameLst>
                                      </p:cBhvr>
                                      <p:tavLst>
                                        <p:tav tm="0">
                                          <p:val>
                                            <p:fltVal val="0"/>
                                          </p:val>
                                        </p:tav>
                                        <p:tav tm="100000">
                                          <p:val>
                                            <p:strVal val="#ppt_h"/>
                                          </p:val>
                                        </p:tav>
                                      </p:tavLst>
                                    </p:anim>
                                    <p:animEffect transition="in" filter="fade">
                                      <p:cBhvr>
                                        <p:cTn id="91" dur="500"/>
                                        <p:tgtEl>
                                          <p:spTgt spid="153"/>
                                        </p:tgtEl>
                                      </p:cBhvr>
                                    </p:animEffect>
                                  </p:childTnLst>
                                </p:cTn>
                              </p:par>
                            </p:childTnLst>
                          </p:cTn>
                        </p:par>
                        <p:par>
                          <p:cTn id="92" fill="hold">
                            <p:stCondLst>
                              <p:cond delay="8000"/>
                            </p:stCondLst>
                            <p:childTnLst>
                              <p:par>
                                <p:cTn id="93" presetID="2" presetClass="entr" presetSubtype="2" accel="50000" decel="50000" fill="hold" nodeType="afterEffect">
                                  <p:stCondLst>
                                    <p:cond delay="0"/>
                                  </p:stCondLst>
                                  <p:childTnLst>
                                    <p:set>
                                      <p:cBhvr>
                                        <p:cTn id="94" dur="1" fill="hold">
                                          <p:stCondLst>
                                            <p:cond delay="0"/>
                                          </p:stCondLst>
                                        </p:cTn>
                                        <p:tgtEl>
                                          <p:spTgt spid="107"/>
                                        </p:tgtEl>
                                        <p:attrNameLst>
                                          <p:attrName>style.visibility</p:attrName>
                                        </p:attrNameLst>
                                      </p:cBhvr>
                                      <p:to>
                                        <p:strVal val="visible"/>
                                      </p:to>
                                    </p:set>
                                    <p:anim calcmode="lin" valueType="num">
                                      <p:cBhvr additive="base">
                                        <p:cTn id="95" dur="500" fill="hold"/>
                                        <p:tgtEl>
                                          <p:spTgt spid="107"/>
                                        </p:tgtEl>
                                        <p:attrNameLst>
                                          <p:attrName>ppt_x</p:attrName>
                                        </p:attrNameLst>
                                      </p:cBhvr>
                                      <p:tavLst>
                                        <p:tav tm="0">
                                          <p:val>
                                            <p:strVal val="1+#ppt_w/2"/>
                                          </p:val>
                                        </p:tav>
                                        <p:tav tm="100000">
                                          <p:val>
                                            <p:strVal val="#ppt_x"/>
                                          </p:val>
                                        </p:tav>
                                      </p:tavLst>
                                    </p:anim>
                                    <p:anim calcmode="lin" valueType="num">
                                      <p:cBhvr additive="base">
                                        <p:cTn id="96" dur="500" fill="hold"/>
                                        <p:tgtEl>
                                          <p:spTgt spid="107"/>
                                        </p:tgtEl>
                                        <p:attrNameLst>
                                          <p:attrName>ppt_y</p:attrName>
                                        </p:attrNameLst>
                                      </p:cBhvr>
                                      <p:tavLst>
                                        <p:tav tm="0">
                                          <p:val>
                                            <p:strVal val="#ppt_y"/>
                                          </p:val>
                                        </p:tav>
                                        <p:tav tm="100000">
                                          <p:val>
                                            <p:strVal val="#ppt_y"/>
                                          </p:val>
                                        </p:tav>
                                      </p:tavLst>
                                    </p:anim>
                                  </p:childTnLst>
                                </p:cTn>
                              </p:par>
                            </p:childTnLst>
                          </p:cTn>
                        </p:par>
                        <p:par>
                          <p:cTn id="97" fill="hold">
                            <p:stCondLst>
                              <p:cond delay="8500"/>
                            </p:stCondLst>
                            <p:childTnLst>
                              <p:par>
                                <p:cTn id="98" presetID="53" presetClass="entr" presetSubtype="0" fill="hold" nodeType="afterEffect">
                                  <p:stCondLst>
                                    <p:cond delay="0"/>
                                  </p:stCondLst>
                                  <p:childTnLst>
                                    <p:set>
                                      <p:cBhvr>
                                        <p:cTn id="99" dur="1" fill="hold">
                                          <p:stCondLst>
                                            <p:cond delay="0"/>
                                          </p:stCondLst>
                                        </p:cTn>
                                        <p:tgtEl>
                                          <p:spTgt spid="143"/>
                                        </p:tgtEl>
                                        <p:attrNameLst>
                                          <p:attrName>style.visibility</p:attrName>
                                        </p:attrNameLst>
                                      </p:cBhvr>
                                      <p:to>
                                        <p:strVal val="visible"/>
                                      </p:to>
                                    </p:set>
                                    <p:anim calcmode="lin" valueType="num">
                                      <p:cBhvr>
                                        <p:cTn id="100" dur="500" fill="hold"/>
                                        <p:tgtEl>
                                          <p:spTgt spid="143"/>
                                        </p:tgtEl>
                                        <p:attrNameLst>
                                          <p:attrName>ppt_w</p:attrName>
                                        </p:attrNameLst>
                                      </p:cBhvr>
                                      <p:tavLst>
                                        <p:tav tm="0">
                                          <p:val>
                                            <p:fltVal val="0"/>
                                          </p:val>
                                        </p:tav>
                                        <p:tav tm="100000">
                                          <p:val>
                                            <p:strVal val="#ppt_w"/>
                                          </p:val>
                                        </p:tav>
                                      </p:tavLst>
                                    </p:anim>
                                    <p:anim calcmode="lin" valueType="num">
                                      <p:cBhvr>
                                        <p:cTn id="101" dur="500" fill="hold"/>
                                        <p:tgtEl>
                                          <p:spTgt spid="143"/>
                                        </p:tgtEl>
                                        <p:attrNameLst>
                                          <p:attrName>ppt_h</p:attrName>
                                        </p:attrNameLst>
                                      </p:cBhvr>
                                      <p:tavLst>
                                        <p:tav tm="0">
                                          <p:val>
                                            <p:fltVal val="0"/>
                                          </p:val>
                                        </p:tav>
                                        <p:tav tm="100000">
                                          <p:val>
                                            <p:strVal val="#ppt_h"/>
                                          </p:val>
                                        </p:tav>
                                      </p:tavLst>
                                    </p:anim>
                                    <p:animEffect transition="in" filter="fade">
                                      <p:cBhvr>
                                        <p:cTn id="102" dur="500"/>
                                        <p:tgtEl>
                                          <p:spTgt spid="143"/>
                                        </p:tgtEl>
                                      </p:cBhvr>
                                    </p:animEffect>
                                  </p:childTnLst>
                                </p:cTn>
                              </p:par>
                            </p:childTnLst>
                          </p:cTn>
                        </p:par>
                        <p:par>
                          <p:cTn id="103" fill="hold">
                            <p:stCondLst>
                              <p:cond delay="9000"/>
                            </p:stCondLst>
                            <p:childTnLst>
                              <p:par>
                                <p:cTn id="104" presetID="53" presetClass="entr" presetSubtype="0" fill="hold" nodeType="afterEffect">
                                  <p:stCondLst>
                                    <p:cond delay="0"/>
                                  </p:stCondLst>
                                  <p:childTnLst>
                                    <p:set>
                                      <p:cBhvr>
                                        <p:cTn id="105" dur="1" fill="hold">
                                          <p:stCondLst>
                                            <p:cond delay="0"/>
                                          </p:stCondLst>
                                        </p:cTn>
                                        <p:tgtEl>
                                          <p:spTgt spid="154"/>
                                        </p:tgtEl>
                                        <p:attrNameLst>
                                          <p:attrName>style.visibility</p:attrName>
                                        </p:attrNameLst>
                                      </p:cBhvr>
                                      <p:to>
                                        <p:strVal val="visible"/>
                                      </p:to>
                                    </p:set>
                                    <p:anim calcmode="lin" valueType="num">
                                      <p:cBhvr>
                                        <p:cTn id="106" dur="500" fill="hold"/>
                                        <p:tgtEl>
                                          <p:spTgt spid="154"/>
                                        </p:tgtEl>
                                        <p:attrNameLst>
                                          <p:attrName>ppt_w</p:attrName>
                                        </p:attrNameLst>
                                      </p:cBhvr>
                                      <p:tavLst>
                                        <p:tav tm="0">
                                          <p:val>
                                            <p:fltVal val="0"/>
                                          </p:val>
                                        </p:tav>
                                        <p:tav tm="100000">
                                          <p:val>
                                            <p:strVal val="#ppt_w"/>
                                          </p:val>
                                        </p:tav>
                                      </p:tavLst>
                                    </p:anim>
                                    <p:anim calcmode="lin" valueType="num">
                                      <p:cBhvr>
                                        <p:cTn id="107" dur="500" fill="hold"/>
                                        <p:tgtEl>
                                          <p:spTgt spid="154"/>
                                        </p:tgtEl>
                                        <p:attrNameLst>
                                          <p:attrName>ppt_h</p:attrName>
                                        </p:attrNameLst>
                                      </p:cBhvr>
                                      <p:tavLst>
                                        <p:tav tm="0">
                                          <p:val>
                                            <p:fltVal val="0"/>
                                          </p:val>
                                        </p:tav>
                                        <p:tav tm="100000">
                                          <p:val>
                                            <p:strVal val="#ppt_h"/>
                                          </p:val>
                                        </p:tav>
                                      </p:tavLst>
                                    </p:anim>
                                    <p:animEffect transition="in" filter="fade">
                                      <p:cBhvr>
                                        <p:cTn id="108" dur="500"/>
                                        <p:tgtEl>
                                          <p:spTgt spid="154"/>
                                        </p:tgtEl>
                                      </p:cBhvr>
                                    </p:animEffect>
                                  </p:childTnLst>
                                </p:cTn>
                              </p:par>
                            </p:childTnLst>
                          </p:cTn>
                        </p:par>
                        <p:par>
                          <p:cTn id="109" fill="hold">
                            <p:stCondLst>
                              <p:cond delay="9500"/>
                            </p:stCondLst>
                            <p:childTnLst>
                              <p:par>
                                <p:cTn id="110" presetID="2" presetClass="entr" presetSubtype="2" accel="50000" decel="50000" fill="hold" nodeType="afterEffect">
                                  <p:stCondLst>
                                    <p:cond delay="0"/>
                                  </p:stCondLst>
                                  <p:childTnLst>
                                    <p:set>
                                      <p:cBhvr>
                                        <p:cTn id="111" dur="1" fill="hold">
                                          <p:stCondLst>
                                            <p:cond delay="0"/>
                                          </p:stCondLst>
                                        </p:cTn>
                                        <p:tgtEl>
                                          <p:spTgt spid="108"/>
                                        </p:tgtEl>
                                        <p:attrNameLst>
                                          <p:attrName>style.visibility</p:attrName>
                                        </p:attrNameLst>
                                      </p:cBhvr>
                                      <p:to>
                                        <p:strVal val="visible"/>
                                      </p:to>
                                    </p:set>
                                    <p:anim calcmode="lin" valueType="num">
                                      <p:cBhvr additive="base">
                                        <p:cTn id="112" dur="500" fill="hold"/>
                                        <p:tgtEl>
                                          <p:spTgt spid="108"/>
                                        </p:tgtEl>
                                        <p:attrNameLst>
                                          <p:attrName>ppt_x</p:attrName>
                                        </p:attrNameLst>
                                      </p:cBhvr>
                                      <p:tavLst>
                                        <p:tav tm="0">
                                          <p:val>
                                            <p:strVal val="1+#ppt_w/2"/>
                                          </p:val>
                                        </p:tav>
                                        <p:tav tm="100000">
                                          <p:val>
                                            <p:strVal val="#ppt_x"/>
                                          </p:val>
                                        </p:tav>
                                      </p:tavLst>
                                    </p:anim>
                                    <p:anim calcmode="lin" valueType="num">
                                      <p:cBhvr additive="base">
                                        <p:cTn id="113" dur="500" fill="hold"/>
                                        <p:tgtEl>
                                          <p:spTgt spid="108"/>
                                        </p:tgtEl>
                                        <p:attrNameLst>
                                          <p:attrName>ppt_y</p:attrName>
                                        </p:attrNameLst>
                                      </p:cBhvr>
                                      <p:tavLst>
                                        <p:tav tm="0">
                                          <p:val>
                                            <p:strVal val="#ppt_y"/>
                                          </p:val>
                                        </p:tav>
                                        <p:tav tm="100000">
                                          <p:val>
                                            <p:strVal val="#ppt_y"/>
                                          </p:val>
                                        </p:tav>
                                      </p:tavLst>
                                    </p:anim>
                                  </p:childTnLst>
                                </p:cTn>
                              </p:par>
                            </p:childTnLst>
                          </p:cTn>
                        </p:par>
                        <p:par>
                          <p:cTn id="114" fill="hold">
                            <p:stCondLst>
                              <p:cond delay="10000"/>
                            </p:stCondLst>
                            <p:childTnLst>
                              <p:par>
                                <p:cTn id="115" presetID="53" presetClass="entr" presetSubtype="0" fill="hold" nodeType="afterEffect">
                                  <p:stCondLst>
                                    <p:cond delay="0"/>
                                  </p:stCondLst>
                                  <p:childTnLst>
                                    <p:set>
                                      <p:cBhvr>
                                        <p:cTn id="116" dur="1" fill="hold">
                                          <p:stCondLst>
                                            <p:cond delay="0"/>
                                          </p:stCondLst>
                                        </p:cTn>
                                        <p:tgtEl>
                                          <p:spTgt spid="1062"/>
                                        </p:tgtEl>
                                        <p:attrNameLst>
                                          <p:attrName>style.visibility</p:attrName>
                                        </p:attrNameLst>
                                      </p:cBhvr>
                                      <p:to>
                                        <p:strVal val="visible"/>
                                      </p:to>
                                    </p:set>
                                    <p:anim calcmode="lin" valueType="num">
                                      <p:cBhvr>
                                        <p:cTn id="117" dur="500" fill="hold"/>
                                        <p:tgtEl>
                                          <p:spTgt spid="1062"/>
                                        </p:tgtEl>
                                        <p:attrNameLst>
                                          <p:attrName>ppt_w</p:attrName>
                                        </p:attrNameLst>
                                      </p:cBhvr>
                                      <p:tavLst>
                                        <p:tav tm="0">
                                          <p:val>
                                            <p:fltVal val="0"/>
                                          </p:val>
                                        </p:tav>
                                        <p:tav tm="100000">
                                          <p:val>
                                            <p:strVal val="#ppt_w"/>
                                          </p:val>
                                        </p:tav>
                                      </p:tavLst>
                                    </p:anim>
                                    <p:anim calcmode="lin" valueType="num">
                                      <p:cBhvr>
                                        <p:cTn id="118" dur="500" fill="hold"/>
                                        <p:tgtEl>
                                          <p:spTgt spid="1062"/>
                                        </p:tgtEl>
                                        <p:attrNameLst>
                                          <p:attrName>ppt_h</p:attrName>
                                        </p:attrNameLst>
                                      </p:cBhvr>
                                      <p:tavLst>
                                        <p:tav tm="0">
                                          <p:val>
                                            <p:fltVal val="0"/>
                                          </p:val>
                                        </p:tav>
                                        <p:tav tm="100000">
                                          <p:val>
                                            <p:strVal val="#ppt_h"/>
                                          </p:val>
                                        </p:tav>
                                      </p:tavLst>
                                    </p:anim>
                                    <p:animEffect transition="in" filter="fade">
                                      <p:cBhvr>
                                        <p:cTn id="119" dur="500"/>
                                        <p:tgtEl>
                                          <p:spTgt spid="1062"/>
                                        </p:tgtEl>
                                      </p:cBhvr>
                                    </p:animEffect>
                                  </p:childTnLst>
                                </p:cTn>
                              </p:par>
                            </p:childTnLst>
                          </p:cTn>
                        </p:par>
                        <p:par>
                          <p:cTn id="120" fill="hold">
                            <p:stCondLst>
                              <p:cond delay="10500"/>
                            </p:stCondLst>
                            <p:childTnLst>
                              <p:par>
                                <p:cTn id="121" presetID="53" presetClass="entr" presetSubtype="0" fill="hold" nodeType="afterEffect">
                                  <p:stCondLst>
                                    <p:cond delay="0"/>
                                  </p:stCondLst>
                                  <p:childTnLst>
                                    <p:set>
                                      <p:cBhvr>
                                        <p:cTn id="122" dur="1" fill="hold">
                                          <p:stCondLst>
                                            <p:cond delay="0"/>
                                          </p:stCondLst>
                                        </p:cTn>
                                        <p:tgtEl>
                                          <p:spTgt spid="155"/>
                                        </p:tgtEl>
                                        <p:attrNameLst>
                                          <p:attrName>style.visibility</p:attrName>
                                        </p:attrNameLst>
                                      </p:cBhvr>
                                      <p:to>
                                        <p:strVal val="visible"/>
                                      </p:to>
                                    </p:set>
                                    <p:anim calcmode="lin" valueType="num">
                                      <p:cBhvr>
                                        <p:cTn id="123" dur="500" fill="hold"/>
                                        <p:tgtEl>
                                          <p:spTgt spid="155"/>
                                        </p:tgtEl>
                                        <p:attrNameLst>
                                          <p:attrName>ppt_w</p:attrName>
                                        </p:attrNameLst>
                                      </p:cBhvr>
                                      <p:tavLst>
                                        <p:tav tm="0">
                                          <p:val>
                                            <p:fltVal val="0"/>
                                          </p:val>
                                        </p:tav>
                                        <p:tav tm="100000">
                                          <p:val>
                                            <p:strVal val="#ppt_w"/>
                                          </p:val>
                                        </p:tav>
                                      </p:tavLst>
                                    </p:anim>
                                    <p:anim calcmode="lin" valueType="num">
                                      <p:cBhvr>
                                        <p:cTn id="124" dur="500" fill="hold"/>
                                        <p:tgtEl>
                                          <p:spTgt spid="155"/>
                                        </p:tgtEl>
                                        <p:attrNameLst>
                                          <p:attrName>ppt_h</p:attrName>
                                        </p:attrNameLst>
                                      </p:cBhvr>
                                      <p:tavLst>
                                        <p:tav tm="0">
                                          <p:val>
                                            <p:fltVal val="0"/>
                                          </p:val>
                                        </p:tav>
                                        <p:tav tm="100000">
                                          <p:val>
                                            <p:strVal val="#ppt_h"/>
                                          </p:val>
                                        </p:tav>
                                      </p:tavLst>
                                    </p:anim>
                                    <p:animEffect transition="in" filter="fade">
                                      <p:cBhvr>
                                        <p:cTn id="125" dur="500"/>
                                        <p:tgtEl>
                                          <p:spTgt spid="155"/>
                                        </p:tgtEl>
                                      </p:cBhvr>
                                    </p:animEffect>
                                  </p:childTnLst>
                                </p:cTn>
                              </p:par>
                            </p:childTnLst>
                          </p:cTn>
                        </p:par>
                        <p:par>
                          <p:cTn id="126" fill="hold">
                            <p:stCondLst>
                              <p:cond delay="11000"/>
                            </p:stCondLst>
                            <p:childTnLst>
                              <p:par>
                                <p:cTn id="127" presetID="18" presetClass="entr" presetSubtype="6" fill="hold" nodeType="afterEffect">
                                  <p:stCondLst>
                                    <p:cond delay="0"/>
                                  </p:stCondLst>
                                  <p:childTnLst>
                                    <p:set>
                                      <p:cBhvr>
                                        <p:cTn id="128" dur="1" fill="hold">
                                          <p:stCondLst>
                                            <p:cond delay="0"/>
                                          </p:stCondLst>
                                        </p:cTn>
                                        <p:tgtEl>
                                          <p:spTgt spid="78"/>
                                        </p:tgtEl>
                                        <p:attrNameLst>
                                          <p:attrName>style.visibility</p:attrName>
                                        </p:attrNameLst>
                                      </p:cBhvr>
                                      <p:to>
                                        <p:strVal val="visible"/>
                                      </p:to>
                                    </p:set>
                                    <p:animEffect transition="in" filter="strips(downRight)">
                                      <p:cBhvr>
                                        <p:cTn id="129" dur="500"/>
                                        <p:tgtEl>
                                          <p:spTgt spid="78"/>
                                        </p:tgtEl>
                                      </p:cBhvr>
                                    </p:animEffect>
                                  </p:childTnLst>
                                </p:cTn>
                              </p:par>
                            </p:childTnLst>
                          </p:cTn>
                        </p:par>
                        <p:par>
                          <p:cTn id="130" fill="hold">
                            <p:stCondLst>
                              <p:cond delay="11500"/>
                            </p:stCondLst>
                            <p:childTnLst>
                              <p:par>
                                <p:cTn id="131" presetID="18" presetClass="entr" presetSubtype="12" fill="hold" nodeType="afterEffect">
                                  <p:stCondLst>
                                    <p:cond delay="0"/>
                                  </p:stCondLst>
                                  <p:childTnLst>
                                    <p:set>
                                      <p:cBhvr>
                                        <p:cTn id="132" dur="1" fill="hold">
                                          <p:stCondLst>
                                            <p:cond delay="0"/>
                                          </p:stCondLst>
                                        </p:cTn>
                                        <p:tgtEl>
                                          <p:spTgt spid="109"/>
                                        </p:tgtEl>
                                        <p:attrNameLst>
                                          <p:attrName>style.visibility</p:attrName>
                                        </p:attrNameLst>
                                      </p:cBhvr>
                                      <p:to>
                                        <p:strVal val="visible"/>
                                      </p:to>
                                    </p:set>
                                    <p:animEffect transition="in" filter="strips(downLeft)">
                                      <p:cBhvr>
                                        <p:cTn id="133" dur="500"/>
                                        <p:tgtEl>
                                          <p:spTgt spid="109"/>
                                        </p:tgtEl>
                                      </p:cBhvr>
                                    </p:animEffect>
                                  </p:childTnLst>
                                </p:cTn>
                              </p:par>
                            </p:childTnLst>
                          </p:cTn>
                        </p:par>
                        <p:par>
                          <p:cTn id="134" fill="hold">
                            <p:stCondLst>
                              <p:cond delay="12000"/>
                            </p:stCondLst>
                            <p:childTnLst>
                              <p:par>
                                <p:cTn id="135" presetID="18" presetClass="entr" presetSubtype="3" fill="hold" nodeType="afterEffect">
                                  <p:stCondLst>
                                    <p:cond delay="0"/>
                                  </p:stCondLst>
                                  <p:childTnLst>
                                    <p:set>
                                      <p:cBhvr>
                                        <p:cTn id="136" dur="1" fill="hold">
                                          <p:stCondLst>
                                            <p:cond delay="0"/>
                                          </p:stCondLst>
                                        </p:cTn>
                                        <p:tgtEl>
                                          <p:spTgt spid="80"/>
                                        </p:tgtEl>
                                        <p:attrNameLst>
                                          <p:attrName>style.visibility</p:attrName>
                                        </p:attrNameLst>
                                      </p:cBhvr>
                                      <p:to>
                                        <p:strVal val="visible"/>
                                      </p:to>
                                    </p:set>
                                    <p:animEffect transition="in" filter="strips(upRight)">
                                      <p:cBhvr>
                                        <p:cTn id="137" dur="500"/>
                                        <p:tgtEl>
                                          <p:spTgt spid="80"/>
                                        </p:tgtEl>
                                      </p:cBhvr>
                                    </p:animEffect>
                                  </p:childTnLst>
                                </p:cTn>
                              </p:par>
                            </p:childTnLst>
                          </p:cTn>
                        </p:par>
                        <p:par>
                          <p:cTn id="138" fill="hold">
                            <p:stCondLst>
                              <p:cond delay="12500"/>
                            </p:stCondLst>
                            <p:childTnLst>
                              <p:par>
                                <p:cTn id="139" presetID="18" presetClass="entr" presetSubtype="9" fill="hold" nodeType="afterEffect">
                                  <p:stCondLst>
                                    <p:cond delay="0"/>
                                  </p:stCondLst>
                                  <p:childTnLst>
                                    <p:set>
                                      <p:cBhvr>
                                        <p:cTn id="140" dur="1" fill="hold">
                                          <p:stCondLst>
                                            <p:cond delay="0"/>
                                          </p:stCondLst>
                                        </p:cTn>
                                        <p:tgtEl>
                                          <p:spTgt spid="111"/>
                                        </p:tgtEl>
                                        <p:attrNameLst>
                                          <p:attrName>style.visibility</p:attrName>
                                        </p:attrNameLst>
                                      </p:cBhvr>
                                      <p:to>
                                        <p:strVal val="visible"/>
                                      </p:to>
                                    </p:set>
                                    <p:animEffect transition="in" filter="strips(upLeft)">
                                      <p:cBhvr>
                                        <p:cTn id="141" dur="500"/>
                                        <p:tgtEl>
                                          <p:spTgt spid="111"/>
                                        </p:tgtEl>
                                      </p:cBhvr>
                                    </p:animEffect>
                                  </p:childTnLst>
                                </p:cTn>
                              </p:par>
                            </p:childTnLst>
                          </p:cTn>
                        </p:par>
                        <p:par>
                          <p:cTn id="142" fill="hold">
                            <p:stCondLst>
                              <p:cond delay="13000"/>
                            </p:stCondLst>
                            <p:childTnLst>
                              <p:par>
                                <p:cTn id="143" presetID="18" presetClass="entr" presetSubtype="6" fill="hold" nodeType="afterEffect">
                                  <p:stCondLst>
                                    <p:cond delay="0"/>
                                  </p:stCondLst>
                                  <p:childTnLst>
                                    <p:set>
                                      <p:cBhvr>
                                        <p:cTn id="144" dur="1" fill="hold">
                                          <p:stCondLst>
                                            <p:cond delay="0"/>
                                          </p:stCondLst>
                                        </p:cTn>
                                        <p:tgtEl>
                                          <p:spTgt spid="92"/>
                                        </p:tgtEl>
                                        <p:attrNameLst>
                                          <p:attrName>style.visibility</p:attrName>
                                        </p:attrNameLst>
                                      </p:cBhvr>
                                      <p:to>
                                        <p:strVal val="visible"/>
                                      </p:to>
                                    </p:set>
                                    <p:animEffect transition="in" filter="strips(downRight)">
                                      <p:cBhvr>
                                        <p:cTn id="145" dur="500"/>
                                        <p:tgtEl>
                                          <p:spTgt spid="92"/>
                                        </p:tgtEl>
                                      </p:cBhvr>
                                    </p:animEffect>
                                  </p:childTnLst>
                                </p:cTn>
                              </p:par>
                            </p:childTnLst>
                          </p:cTn>
                        </p:par>
                        <p:par>
                          <p:cTn id="146" fill="hold">
                            <p:stCondLst>
                              <p:cond delay="13500"/>
                            </p:stCondLst>
                            <p:childTnLst>
                              <p:par>
                                <p:cTn id="147" presetID="18" presetClass="entr" presetSubtype="12" fill="hold" nodeType="afterEffect">
                                  <p:stCondLst>
                                    <p:cond delay="0"/>
                                  </p:stCondLst>
                                  <p:childTnLst>
                                    <p:set>
                                      <p:cBhvr>
                                        <p:cTn id="148" dur="1" fill="hold">
                                          <p:stCondLst>
                                            <p:cond delay="0"/>
                                          </p:stCondLst>
                                        </p:cTn>
                                        <p:tgtEl>
                                          <p:spTgt spid="112"/>
                                        </p:tgtEl>
                                        <p:attrNameLst>
                                          <p:attrName>style.visibility</p:attrName>
                                        </p:attrNameLst>
                                      </p:cBhvr>
                                      <p:to>
                                        <p:strVal val="visible"/>
                                      </p:to>
                                    </p:set>
                                    <p:animEffect transition="in" filter="strips(downLeft)">
                                      <p:cBhvr>
                                        <p:cTn id="149" dur="500"/>
                                        <p:tgtEl>
                                          <p:spTgt spid="112"/>
                                        </p:tgtEl>
                                      </p:cBhvr>
                                    </p:animEffect>
                                  </p:childTnLst>
                                </p:cTn>
                              </p:par>
                            </p:childTnLst>
                          </p:cTn>
                        </p:par>
                        <p:par>
                          <p:cTn id="150" fill="hold">
                            <p:stCondLst>
                              <p:cond delay="14000"/>
                            </p:stCondLst>
                            <p:childTnLst>
                              <p:par>
                                <p:cTn id="151" presetID="18" presetClass="entr" presetSubtype="3" fill="hold" nodeType="afterEffect">
                                  <p:stCondLst>
                                    <p:cond delay="0"/>
                                  </p:stCondLst>
                                  <p:childTnLst>
                                    <p:set>
                                      <p:cBhvr>
                                        <p:cTn id="152" dur="1" fill="hold">
                                          <p:stCondLst>
                                            <p:cond delay="0"/>
                                          </p:stCondLst>
                                        </p:cTn>
                                        <p:tgtEl>
                                          <p:spTgt spid="79"/>
                                        </p:tgtEl>
                                        <p:attrNameLst>
                                          <p:attrName>style.visibility</p:attrName>
                                        </p:attrNameLst>
                                      </p:cBhvr>
                                      <p:to>
                                        <p:strVal val="visible"/>
                                      </p:to>
                                    </p:set>
                                    <p:animEffect transition="in" filter="strips(upRight)">
                                      <p:cBhvr>
                                        <p:cTn id="153" dur="500"/>
                                        <p:tgtEl>
                                          <p:spTgt spid="79"/>
                                        </p:tgtEl>
                                      </p:cBhvr>
                                    </p:animEffect>
                                  </p:childTnLst>
                                </p:cTn>
                              </p:par>
                            </p:childTnLst>
                          </p:cTn>
                        </p:par>
                        <p:par>
                          <p:cTn id="154" fill="hold">
                            <p:stCondLst>
                              <p:cond delay="14500"/>
                            </p:stCondLst>
                            <p:childTnLst>
                              <p:par>
                                <p:cTn id="155" presetID="18" presetClass="entr" presetSubtype="9" fill="hold" nodeType="afterEffect">
                                  <p:stCondLst>
                                    <p:cond delay="0"/>
                                  </p:stCondLst>
                                  <p:childTnLst>
                                    <p:set>
                                      <p:cBhvr>
                                        <p:cTn id="156" dur="1" fill="hold">
                                          <p:stCondLst>
                                            <p:cond delay="0"/>
                                          </p:stCondLst>
                                        </p:cTn>
                                        <p:tgtEl>
                                          <p:spTgt spid="110"/>
                                        </p:tgtEl>
                                        <p:attrNameLst>
                                          <p:attrName>style.visibility</p:attrName>
                                        </p:attrNameLst>
                                      </p:cBhvr>
                                      <p:to>
                                        <p:strVal val="visible"/>
                                      </p:to>
                                    </p:set>
                                    <p:animEffect transition="in" filter="strips(upLeft)">
                                      <p:cBhvr>
                                        <p:cTn id="15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Bent Arrow 13"/>
          <p:cNvSpPr/>
          <p:nvPr/>
        </p:nvSpPr>
        <p:spPr>
          <a:xfrm rot="10800000" flipH="1">
            <a:off x="4408516" y="5264643"/>
            <a:ext cx="1810291" cy="478712"/>
          </a:xfrm>
          <a:prstGeom prst="bentArrow">
            <a:avLst>
              <a:gd name="adj1" fmla="val 17673"/>
              <a:gd name="adj2" fmla="val 3577"/>
              <a:gd name="adj3" fmla="val 0"/>
              <a:gd name="adj4" fmla="val 7030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15" dirty="0">
              <a:solidFill>
                <a:schemeClr val="tx1"/>
              </a:solidFill>
              <a:latin typeface="Arial"/>
              <a:ea typeface="微软雅黑"/>
              <a:cs typeface="+mn-ea"/>
              <a:sym typeface="Arial"/>
            </a:endParaRPr>
          </a:p>
        </p:txBody>
      </p:sp>
      <p:grpSp>
        <p:nvGrpSpPr>
          <p:cNvPr id="10" name="Group 9"/>
          <p:cNvGrpSpPr/>
          <p:nvPr/>
        </p:nvGrpSpPr>
        <p:grpSpPr>
          <a:xfrm flipH="1">
            <a:off x="6672763" y="3492249"/>
            <a:ext cx="1145737" cy="3796484"/>
            <a:chOff x="2152507" y="1411974"/>
            <a:chExt cx="1739156" cy="4605088"/>
          </a:xfrm>
          <a:solidFill>
            <a:schemeClr val="accent6"/>
          </a:solidFill>
        </p:grpSpPr>
        <p:sp>
          <p:nvSpPr>
            <p:cNvPr id="11" name="Bent Arrow 10"/>
            <p:cNvSpPr/>
            <p:nvPr/>
          </p:nvSpPr>
          <p:spPr>
            <a:xfrm rot="16200000">
              <a:off x="1677486" y="1886995"/>
              <a:ext cx="1819621" cy="869579"/>
            </a:xfrm>
            <a:prstGeom prst="bentArrow">
              <a:avLst>
                <a:gd name="adj1" fmla="val 17673"/>
                <a:gd name="adj2" fmla="val 10250"/>
                <a:gd name="adj3" fmla="val 0"/>
                <a:gd name="adj4" fmla="val 703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15" dirty="0">
                <a:solidFill>
                  <a:schemeClr val="tx1"/>
                </a:solidFill>
                <a:latin typeface="Arial"/>
                <a:ea typeface="微软雅黑"/>
                <a:cs typeface="+mn-ea"/>
                <a:sym typeface="Arial"/>
              </a:endParaRPr>
            </a:p>
          </p:txBody>
        </p:sp>
        <p:sp>
          <p:nvSpPr>
            <p:cNvPr id="12" name="Bent Arrow 11"/>
            <p:cNvSpPr/>
            <p:nvPr/>
          </p:nvSpPr>
          <p:spPr>
            <a:xfrm rot="5400000">
              <a:off x="2002975" y="4128373"/>
              <a:ext cx="2907798" cy="869579"/>
            </a:xfrm>
            <a:prstGeom prst="bentArrow">
              <a:avLst>
                <a:gd name="adj1" fmla="val 17673"/>
                <a:gd name="adj2" fmla="val 10250"/>
                <a:gd name="adj3" fmla="val 0"/>
                <a:gd name="adj4" fmla="val 703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15" dirty="0">
                <a:solidFill>
                  <a:schemeClr val="tx1"/>
                </a:solidFill>
                <a:latin typeface="Arial"/>
                <a:ea typeface="微软雅黑"/>
                <a:cs typeface="+mn-ea"/>
                <a:sym typeface="Arial"/>
              </a:endParaRPr>
            </a:p>
          </p:txBody>
        </p:sp>
      </p:grpSp>
      <p:grpSp>
        <p:nvGrpSpPr>
          <p:cNvPr id="27" name="Group 26"/>
          <p:cNvGrpSpPr/>
          <p:nvPr/>
        </p:nvGrpSpPr>
        <p:grpSpPr>
          <a:xfrm>
            <a:off x="6612114" y="2962440"/>
            <a:ext cx="2292601" cy="1440891"/>
            <a:chOff x="686838" y="2184398"/>
            <a:chExt cx="1192213" cy="749301"/>
          </a:xfrm>
          <a:solidFill>
            <a:schemeClr val="accent6"/>
          </a:solidFill>
        </p:grpSpPr>
        <p:sp>
          <p:nvSpPr>
            <p:cNvPr id="28" name="Freeform 7"/>
            <p:cNvSpPr>
              <a:spLocks noEditPoints="1"/>
            </p:cNvSpPr>
            <p:nvPr/>
          </p:nvSpPr>
          <p:spPr bwMode="auto">
            <a:xfrm>
              <a:off x="686838" y="2198686"/>
              <a:ext cx="609600" cy="735013"/>
            </a:xfrm>
            <a:custGeom>
              <a:avLst/>
              <a:gdLst/>
              <a:ahLst/>
              <a:cxnLst>
                <a:cxn ang="0">
                  <a:pos x="128" y="28"/>
                </a:cxn>
                <a:cxn ang="0">
                  <a:pos x="94" y="16"/>
                </a:cxn>
                <a:cxn ang="0">
                  <a:pos x="39" y="70"/>
                </a:cxn>
                <a:cxn ang="0">
                  <a:pos x="40" y="80"/>
                </a:cxn>
                <a:cxn ang="0">
                  <a:pos x="0" y="136"/>
                </a:cxn>
                <a:cxn ang="0">
                  <a:pos x="59" y="195"/>
                </a:cxn>
                <a:cxn ang="0">
                  <a:pos x="67" y="194"/>
                </a:cxn>
                <a:cxn ang="0">
                  <a:pos x="162" y="194"/>
                </a:cxn>
                <a:cxn ang="0">
                  <a:pos x="162" y="0"/>
                </a:cxn>
                <a:cxn ang="0">
                  <a:pos x="128" y="28"/>
                </a:cxn>
                <a:cxn ang="0">
                  <a:pos x="134" y="107"/>
                </a:cxn>
                <a:cxn ang="0">
                  <a:pos x="134" y="106"/>
                </a:cxn>
                <a:cxn ang="0">
                  <a:pos x="134" y="107"/>
                </a:cxn>
              </a:cxnLst>
              <a:rect l="0" t="0" r="r" b="b"/>
              <a:pathLst>
                <a:path w="162" h="195">
                  <a:moveTo>
                    <a:pt x="128" y="28"/>
                  </a:moveTo>
                  <a:cubicBezTo>
                    <a:pt x="119" y="20"/>
                    <a:pt x="107" y="16"/>
                    <a:pt x="94" y="16"/>
                  </a:cubicBezTo>
                  <a:cubicBezTo>
                    <a:pt x="64" y="16"/>
                    <a:pt x="39" y="40"/>
                    <a:pt x="39" y="70"/>
                  </a:cubicBezTo>
                  <a:cubicBezTo>
                    <a:pt x="39" y="73"/>
                    <a:pt x="40" y="77"/>
                    <a:pt x="40" y="80"/>
                  </a:cubicBezTo>
                  <a:cubicBezTo>
                    <a:pt x="17" y="88"/>
                    <a:pt x="0" y="110"/>
                    <a:pt x="0" y="136"/>
                  </a:cubicBezTo>
                  <a:cubicBezTo>
                    <a:pt x="0" y="169"/>
                    <a:pt x="26" y="195"/>
                    <a:pt x="59" y="195"/>
                  </a:cubicBezTo>
                  <a:cubicBezTo>
                    <a:pt x="61" y="195"/>
                    <a:pt x="64" y="195"/>
                    <a:pt x="67" y="194"/>
                  </a:cubicBezTo>
                  <a:cubicBezTo>
                    <a:pt x="162" y="194"/>
                    <a:pt x="162" y="194"/>
                    <a:pt x="162" y="194"/>
                  </a:cubicBezTo>
                  <a:cubicBezTo>
                    <a:pt x="162" y="0"/>
                    <a:pt x="162" y="0"/>
                    <a:pt x="162" y="0"/>
                  </a:cubicBezTo>
                  <a:cubicBezTo>
                    <a:pt x="148" y="5"/>
                    <a:pt x="136" y="15"/>
                    <a:pt x="128" y="28"/>
                  </a:cubicBezTo>
                  <a:close/>
                  <a:moveTo>
                    <a:pt x="134" y="107"/>
                  </a:moveTo>
                  <a:cubicBezTo>
                    <a:pt x="134" y="107"/>
                    <a:pt x="134" y="107"/>
                    <a:pt x="134" y="106"/>
                  </a:cubicBezTo>
                  <a:cubicBezTo>
                    <a:pt x="134" y="107"/>
                    <a:pt x="134" y="107"/>
                    <a:pt x="134" y="107"/>
                  </a:cubicBezTo>
                  <a:close/>
                </a:path>
              </a:pathLst>
            </a:custGeom>
            <a:grpFill/>
            <a:ln w="9525">
              <a:noFill/>
              <a:round/>
              <a:headEnd/>
              <a:tailEnd/>
            </a:ln>
          </p:spPr>
          <p:txBody>
            <a:bodyPr vert="horz" wrap="square" lIns="96683" tIns="48342" rIns="96683" bIns="48342" numCol="1" anchor="t" anchorCtr="0" compatLnSpc="1">
              <a:prstTxWarp prst="textNoShape">
                <a:avLst/>
              </a:prstTxWarp>
            </a:bodyPr>
            <a:lstStyle/>
            <a:p>
              <a:pPr>
                <a:lnSpc>
                  <a:spcPct val="120000"/>
                </a:lnSpc>
              </a:pPr>
              <a:endParaRPr lang="en-US" sz="2115" dirty="0">
                <a:solidFill>
                  <a:schemeClr val="accent4">
                    <a:lumMod val="50000"/>
                  </a:schemeClr>
                </a:solidFill>
                <a:latin typeface="Arial"/>
                <a:ea typeface="微软雅黑"/>
                <a:cs typeface="+mn-ea"/>
                <a:sym typeface="Arial"/>
              </a:endParaRPr>
            </a:p>
          </p:txBody>
        </p:sp>
        <p:sp>
          <p:nvSpPr>
            <p:cNvPr id="29" name="Freeform 8"/>
            <p:cNvSpPr>
              <a:spLocks/>
            </p:cNvSpPr>
            <p:nvPr/>
          </p:nvSpPr>
          <p:spPr bwMode="auto">
            <a:xfrm>
              <a:off x="1296438" y="2184398"/>
              <a:ext cx="582613" cy="749300"/>
            </a:xfrm>
            <a:custGeom>
              <a:avLst/>
              <a:gdLst/>
              <a:ahLst/>
              <a:cxnLst>
                <a:cxn ang="0">
                  <a:pos x="90" y="65"/>
                </a:cxn>
                <a:cxn ang="0">
                  <a:pos x="23" y="0"/>
                </a:cxn>
                <a:cxn ang="0">
                  <a:pos x="1" y="4"/>
                </a:cxn>
                <a:cxn ang="0">
                  <a:pos x="0" y="4"/>
                </a:cxn>
                <a:cxn ang="0">
                  <a:pos x="0" y="198"/>
                </a:cxn>
                <a:cxn ang="0">
                  <a:pos x="1" y="198"/>
                </a:cxn>
                <a:cxn ang="0">
                  <a:pos x="81" y="198"/>
                </a:cxn>
                <a:cxn ang="0">
                  <a:pos x="88" y="199"/>
                </a:cxn>
                <a:cxn ang="0">
                  <a:pos x="155" y="132"/>
                </a:cxn>
                <a:cxn ang="0">
                  <a:pos x="90" y="65"/>
                </a:cxn>
              </a:cxnLst>
              <a:rect l="0" t="0" r="r" b="b"/>
              <a:pathLst>
                <a:path w="155" h="199">
                  <a:moveTo>
                    <a:pt x="90" y="65"/>
                  </a:moveTo>
                  <a:cubicBezTo>
                    <a:pt x="89" y="29"/>
                    <a:pt x="60" y="0"/>
                    <a:pt x="23" y="0"/>
                  </a:cubicBezTo>
                  <a:cubicBezTo>
                    <a:pt x="15" y="0"/>
                    <a:pt x="8" y="1"/>
                    <a:pt x="1" y="4"/>
                  </a:cubicBezTo>
                  <a:cubicBezTo>
                    <a:pt x="0" y="4"/>
                    <a:pt x="0" y="4"/>
                    <a:pt x="0" y="4"/>
                  </a:cubicBezTo>
                  <a:cubicBezTo>
                    <a:pt x="0" y="198"/>
                    <a:pt x="0" y="198"/>
                    <a:pt x="0" y="198"/>
                  </a:cubicBezTo>
                  <a:cubicBezTo>
                    <a:pt x="1" y="198"/>
                    <a:pt x="1" y="198"/>
                    <a:pt x="1" y="198"/>
                  </a:cubicBezTo>
                  <a:cubicBezTo>
                    <a:pt x="81" y="198"/>
                    <a:pt x="81" y="198"/>
                    <a:pt x="81" y="198"/>
                  </a:cubicBezTo>
                  <a:cubicBezTo>
                    <a:pt x="83" y="199"/>
                    <a:pt x="85" y="199"/>
                    <a:pt x="88" y="199"/>
                  </a:cubicBezTo>
                  <a:cubicBezTo>
                    <a:pt x="125" y="199"/>
                    <a:pt x="155" y="169"/>
                    <a:pt x="155" y="132"/>
                  </a:cubicBezTo>
                  <a:cubicBezTo>
                    <a:pt x="155" y="95"/>
                    <a:pt x="126" y="66"/>
                    <a:pt x="90" y="65"/>
                  </a:cubicBezTo>
                  <a:close/>
                </a:path>
              </a:pathLst>
            </a:custGeom>
            <a:grpFill/>
            <a:ln w="9525">
              <a:noFill/>
              <a:round/>
              <a:headEnd/>
              <a:tailEnd/>
            </a:ln>
          </p:spPr>
          <p:txBody>
            <a:bodyPr vert="horz" wrap="square" lIns="96683" tIns="48342" rIns="96683" bIns="48342" numCol="1" anchor="t" anchorCtr="0" compatLnSpc="1">
              <a:prstTxWarp prst="textNoShape">
                <a:avLst/>
              </a:prstTxWarp>
            </a:bodyPr>
            <a:lstStyle/>
            <a:p>
              <a:pPr>
                <a:lnSpc>
                  <a:spcPct val="120000"/>
                </a:lnSpc>
              </a:pPr>
              <a:endParaRPr lang="en-US" sz="2115" dirty="0">
                <a:solidFill>
                  <a:schemeClr val="accent4">
                    <a:lumMod val="50000"/>
                  </a:schemeClr>
                </a:solidFill>
                <a:latin typeface="Arial"/>
                <a:ea typeface="微软雅黑"/>
                <a:cs typeface="+mn-ea"/>
                <a:sym typeface="Arial"/>
              </a:endParaRPr>
            </a:p>
          </p:txBody>
        </p:sp>
      </p:grpSp>
      <p:sp>
        <p:nvSpPr>
          <p:cNvPr id="13" name="Up Arrow 12"/>
          <p:cNvSpPr/>
          <p:nvPr/>
        </p:nvSpPr>
        <p:spPr>
          <a:xfrm>
            <a:off x="6154952" y="2720007"/>
            <a:ext cx="212764" cy="4568723"/>
          </a:xfrm>
          <a:prstGeom prst="upArrow">
            <a:avLst>
              <a:gd name="adj1" fmla="val 53549"/>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15" dirty="0">
              <a:latin typeface="Arial"/>
              <a:ea typeface="微软雅黑"/>
              <a:cs typeface="+mn-ea"/>
              <a:sym typeface="Arial"/>
            </a:endParaRPr>
          </a:p>
        </p:txBody>
      </p:sp>
      <p:grpSp>
        <p:nvGrpSpPr>
          <p:cNvPr id="21" name="Group 20"/>
          <p:cNvGrpSpPr/>
          <p:nvPr/>
        </p:nvGrpSpPr>
        <p:grpSpPr>
          <a:xfrm>
            <a:off x="4924647" y="1896278"/>
            <a:ext cx="2690344" cy="1690870"/>
            <a:chOff x="686838" y="2184398"/>
            <a:chExt cx="1192213" cy="749301"/>
          </a:xfrm>
          <a:solidFill>
            <a:schemeClr val="accent2"/>
          </a:solidFill>
        </p:grpSpPr>
        <p:sp>
          <p:nvSpPr>
            <p:cNvPr id="22" name="Freeform 7"/>
            <p:cNvSpPr>
              <a:spLocks noEditPoints="1"/>
            </p:cNvSpPr>
            <p:nvPr/>
          </p:nvSpPr>
          <p:spPr bwMode="auto">
            <a:xfrm>
              <a:off x="686838" y="2198686"/>
              <a:ext cx="609600" cy="735013"/>
            </a:xfrm>
            <a:custGeom>
              <a:avLst/>
              <a:gdLst/>
              <a:ahLst/>
              <a:cxnLst>
                <a:cxn ang="0">
                  <a:pos x="128" y="28"/>
                </a:cxn>
                <a:cxn ang="0">
                  <a:pos x="94" y="16"/>
                </a:cxn>
                <a:cxn ang="0">
                  <a:pos x="39" y="70"/>
                </a:cxn>
                <a:cxn ang="0">
                  <a:pos x="40" y="80"/>
                </a:cxn>
                <a:cxn ang="0">
                  <a:pos x="0" y="136"/>
                </a:cxn>
                <a:cxn ang="0">
                  <a:pos x="59" y="195"/>
                </a:cxn>
                <a:cxn ang="0">
                  <a:pos x="67" y="194"/>
                </a:cxn>
                <a:cxn ang="0">
                  <a:pos x="162" y="194"/>
                </a:cxn>
                <a:cxn ang="0">
                  <a:pos x="162" y="0"/>
                </a:cxn>
                <a:cxn ang="0">
                  <a:pos x="128" y="28"/>
                </a:cxn>
                <a:cxn ang="0">
                  <a:pos x="134" y="107"/>
                </a:cxn>
                <a:cxn ang="0">
                  <a:pos x="134" y="106"/>
                </a:cxn>
                <a:cxn ang="0">
                  <a:pos x="134" y="107"/>
                </a:cxn>
              </a:cxnLst>
              <a:rect l="0" t="0" r="r" b="b"/>
              <a:pathLst>
                <a:path w="162" h="195">
                  <a:moveTo>
                    <a:pt x="128" y="28"/>
                  </a:moveTo>
                  <a:cubicBezTo>
                    <a:pt x="119" y="20"/>
                    <a:pt x="107" y="16"/>
                    <a:pt x="94" y="16"/>
                  </a:cubicBezTo>
                  <a:cubicBezTo>
                    <a:pt x="64" y="16"/>
                    <a:pt x="39" y="40"/>
                    <a:pt x="39" y="70"/>
                  </a:cubicBezTo>
                  <a:cubicBezTo>
                    <a:pt x="39" y="73"/>
                    <a:pt x="40" y="77"/>
                    <a:pt x="40" y="80"/>
                  </a:cubicBezTo>
                  <a:cubicBezTo>
                    <a:pt x="17" y="88"/>
                    <a:pt x="0" y="110"/>
                    <a:pt x="0" y="136"/>
                  </a:cubicBezTo>
                  <a:cubicBezTo>
                    <a:pt x="0" y="169"/>
                    <a:pt x="26" y="195"/>
                    <a:pt x="59" y="195"/>
                  </a:cubicBezTo>
                  <a:cubicBezTo>
                    <a:pt x="61" y="195"/>
                    <a:pt x="64" y="195"/>
                    <a:pt x="67" y="194"/>
                  </a:cubicBezTo>
                  <a:cubicBezTo>
                    <a:pt x="162" y="194"/>
                    <a:pt x="162" y="194"/>
                    <a:pt x="162" y="194"/>
                  </a:cubicBezTo>
                  <a:cubicBezTo>
                    <a:pt x="162" y="0"/>
                    <a:pt x="162" y="0"/>
                    <a:pt x="162" y="0"/>
                  </a:cubicBezTo>
                  <a:cubicBezTo>
                    <a:pt x="148" y="5"/>
                    <a:pt x="136" y="15"/>
                    <a:pt x="128" y="28"/>
                  </a:cubicBezTo>
                  <a:close/>
                  <a:moveTo>
                    <a:pt x="134" y="107"/>
                  </a:moveTo>
                  <a:cubicBezTo>
                    <a:pt x="134" y="107"/>
                    <a:pt x="134" y="107"/>
                    <a:pt x="134" y="106"/>
                  </a:cubicBezTo>
                  <a:cubicBezTo>
                    <a:pt x="134" y="107"/>
                    <a:pt x="134" y="107"/>
                    <a:pt x="134" y="107"/>
                  </a:cubicBezTo>
                  <a:close/>
                </a:path>
              </a:pathLst>
            </a:custGeom>
            <a:grpFill/>
            <a:ln w="9525">
              <a:noFill/>
              <a:round/>
              <a:headEnd/>
              <a:tailEnd/>
            </a:ln>
          </p:spPr>
          <p:txBody>
            <a:bodyPr vert="horz" wrap="square" lIns="96683" tIns="48342" rIns="96683" bIns="48342" numCol="1" anchor="t" anchorCtr="0" compatLnSpc="1">
              <a:prstTxWarp prst="textNoShape">
                <a:avLst/>
              </a:prstTxWarp>
            </a:bodyPr>
            <a:lstStyle/>
            <a:p>
              <a:pPr>
                <a:lnSpc>
                  <a:spcPct val="120000"/>
                </a:lnSpc>
              </a:pPr>
              <a:endParaRPr lang="en-US" sz="2115" dirty="0">
                <a:solidFill>
                  <a:schemeClr val="accent4">
                    <a:lumMod val="50000"/>
                  </a:schemeClr>
                </a:solidFill>
                <a:latin typeface="Arial"/>
                <a:ea typeface="微软雅黑"/>
                <a:cs typeface="+mn-ea"/>
                <a:sym typeface="Arial"/>
              </a:endParaRPr>
            </a:p>
          </p:txBody>
        </p:sp>
        <p:sp>
          <p:nvSpPr>
            <p:cNvPr id="23" name="Freeform 8"/>
            <p:cNvSpPr>
              <a:spLocks/>
            </p:cNvSpPr>
            <p:nvPr/>
          </p:nvSpPr>
          <p:spPr bwMode="auto">
            <a:xfrm>
              <a:off x="1296438" y="2184398"/>
              <a:ext cx="582613" cy="749300"/>
            </a:xfrm>
            <a:custGeom>
              <a:avLst/>
              <a:gdLst/>
              <a:ahLst/>
              <a:cxnLst>
                <a:cxn ang="0">
                  <a:pos x="90" y="65"/>
                </a:cxn>
                <a:cxn ang="0">
                  <a:pos x="23" y="0"/>
                </a:cxn>
                <a:cxn ang="0">
                  <a:pos x="1" y="4"/>
                </a:cxn>
                <a:cxn ang="0">
                  <a:pos x="0" y="4"/>
                </a:cxn>
                <a:cxn ang="0">
                  <a:pos x="0" y="198"/>
                </a:cxn>
                <a:cxn ang="0">
                  <a:pos x="1" y="198"/>
                </a:cxn>
                <a:cxn ang="0">
                  <a:pos x="81" y="198"/>
                </a:cxn>
                <a:cxn ang="0">
                  <a:pos x="88" y="199"/>
                </a:cxn>
                <a:cxn ang="0">
                  <a:pos x="155" y="132"/>
                </a:cxn>
                <a:cxn ang="0">
                  <a:pos x="90" y="65"/>
                </a:cxn>
              </a:cxnLst>
              <a:rect l="0" t="0" r="r" b="b"/>
              <a:pathLst>
                <a:path w="155" h="199">
                  <a:moveTo>
                    <a:pt x="90" y="65"/>
                  </a:moveTo>
                  <a:cubicBezTo>
                    <a:pt x="89" y="29"/>
                    <a:pt x="60" y="0"/>
                    <a:pt x="23" y="0"/>
                  </a:cubicBezTo>
                  <a:cubicBezTo>
                    <a:pt x="15" y="0"/>
                    <a:pt x="8" y="1"/>
                    <a:pt x="1" y="4"/>
                  </a:cubicBezTo>
                  <a:cubicBezTo>
                    <a:pt x="0" y="4"/>
                    <a:pt x="0" y="4"/>
                    <a:pt x="0" y="4"/>
                  </a:cubicBezTo>
                  <a:cubicBezTo>
                    <a:pt x="0" y="198"/>
                    <a:pt x="0" y="198"/>
                    <a:pt x="0" y="198"/>
                  </a:cubicBezTo>
                  <a:cubicBezTo>
                    <a:pt x="1" y="198"/>
                    <a:pt x="1" y="198"/>
                    <a:pt x="1" y="198"/>
                  </a:cubicBezTo>
                  <a:cubicBezTo>
                    <a:pt x="81" y="198"/>
                    <a:pt x="81" y="198"/>
                    <a:pt x="81" y="198"/>
                  </a:cubicBezTo>
                  <a:cubicBezTo>
                    <a:pt x="83" y="199"/>
                    <a:pt x="85" y="199"/>
                    <a:pt x="88" y="199"/>
                  </a:cubicBezTo>
                  <a:cubicBezTo>
                    <a:pt x="125" y="199"/>
                    <a:pt x="155" y="169"/>
                    <a:pt x="155" y="132"/>
                  </a:cubicBezTo>
                  <a:cubicBezTo>
                    <a:pt x="155" y="95"/>
                    <a:pt x="126" y="66"/>
                    <a:pt x="90" y="65"/>
                  </a:cubicBezTo>
                  <a:close/>
                </a:path>
              </a:pathLst>
            </a:custGeom>
            <a:grpFill/>
            <a:ln w="9525">
              <a:noFill/>
              <a:round/>
              <a:headEnd/>
              <a:tailEnd/>
            </a:ln>
          </p:spPr>
          <p:txBody>
            <a:bodyPr vert="horz" wrap="square" lIns="96683" tIns="48342" rIns="96683" bIns="48342" numCol="1" anchor="t" anchorCtr="0" compatLnSpc="1">
              <a:prstTxWarp prst="textNoShape">
                <a:avLst/>
              </a:prstTxWarp>
            </a:bodyPr>
            <a:lstStyle/>
            <a:p>
              <a:pPr>
                <a:lnSpc>
                  <a:spcPct val="120000"/>
                </a:lnSpc>
              </a:pPr>
              <a:endParaRPr lang="en-US" sz="2115" dirty="0">
                <a:solidFill>
                  <a:schemeClr val="accent4">
                    <a:lumMod val="50000"/>
                  </a:schemeClr>
                </a:solidFill>
                <a:latin typeface="Arial"/>
                <a:ea typeface="微软雅黑"/>
                <a:cs typeface="+mn-ea"/>
                <a:sym typeface="Arial"/>
              </a:endParaRPr>
            </a:p>
          </p:txBody>
        </p:sp>
      </p:grpSp>
      <p:sp>
        <p:nvSpPr>
          <p:cNvPr id="6" name="Up Arrow 5"/>
          <p:cNvSpPr/>
          <p:nvPr/>
        </p:nvSpPr>
        <p:spPr>
          <a:xfrm>
            <a:off x="6426896" y="3835102"/>
            <a:ext cx="176753" cy="3453628"/>
          </a:xfrm>
          <a:prstGeom prst="upArrow">
            <a:avLst>
              <a:gd name="adj1" fmla="val 53549"/>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15" dirty="0">
              <a:latin typeface="Arial"/>
              <a:ea typeface="微软雅黑"/>
              <a:cs typeface="+mn-ea"/>
              <a:sym typeface="Arial"/>
            </a:endParaRPr>
          </a:p>
        </p:txBody>
      </p:sp>
      <p:grpSp>
        <p:nvGrpSpPr>
          <p:cNvPr id="9" name="Group 8"/>
          <p:cNvGrpSpPr/>
          <p:nvPr/>
        </p:nvGrpSpPr>
        <p:grpSpPr>
          <a:xfrm>
            <a:off x="4894267" y="3490581"/>
            <a:ext cx="1145734" cy="3798150"/>
            <a:chOff x="2152508" y="1409938"/>
            <a:chExt cx="1739155" cy="4607114"/>
          </a:xfrm>
          <a:solidFill>
            <a:schemeClr val="accent1"/>
          </a:solidFill>
        </p:grpSpPr>
        <p:sp>
          <p:nvSpPr>
            <p:cNvPr id="5" name="Bent Arrow 4"/>
            <p:cNvSpPr/>
            <p:nvPr/>
          </p:nvSpPr>
          <p:spPr>
            <a:xfrm rot="16200000">
              <a:off x="1677487" y="1884959"/>
              <a:ext cx="1819622" cy="869579"/>
            </a:xfrm>
            <a:prstGeom prst="bentArrow">
              <a:avLst>
                <a:gd name="adj1" fmla="val 17673"/>
                <a:gd name="adj2" fmla="val 10250"/>
                <a:gd name="adj3" fmla="val 0"/>
                <a:gd name="adj4" fmla="val 703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15" dirty="0">
                <a:solidFill>
                  <a:schemeClr val="tx1"/>
                </a:solidFill>
                <a:latin typeface="Arial"/>
                <a:ea typeface="微软雅黑"/>
                <a:cs typeface="+mn-ea"/>
                <a:sym typeface="Arial"/>
              </a:endParaRPr>
            </a:p>
          </p:txBody>
        </p:sp>
        <p:sp>
          <p:nvSpPr>
            <p:cNvPr id="8" name="Bent Arrow 7"/>
            <p:cNvSpPr/>
            <p:nvPr/>
          </p:nvSpPr>
          <p:spPr>
            <a:xfrm rot="5400000">
              <a:off x="2002980" y="4128368"/>
              <a:ext cx="2907788" cy="869579"/>
            </a:xfrm>
            <a:prstGeom prst="bentArrow">
              <a:avLst>
                <a:gd name="adj1" fmla="val 17673"/>
                <a:gd name="adj2" fmla="val 10250"/>
                <a:gd name="adj3" fmla="val 0"/>
                <a:gd name="adj4" fmla="val 7030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15" dirty="0">
                <a:solidFill>
                  <a:schemeClr val="tx1"/>
                </a:solidFill>
                <a:latin typeface="Arial"/>
                <a:ea typeface="微软雅黑"/>
                <a:cs typeface="+mn-ea"/>
                <a:sym typeface="Arial"/>
              </a:endParaRPr>
            </a:p>
          </p:txBody>
        </p:sp>
      </p:grpSp>
      <p:sp>
        <p:nvSpPr>
          <p:cNvPr id="15" name="Bent Arrow 14"/>
          <p:cNvSpPr/>
          <p:nvPr/>
        </p:nvSpPr>
        <p:spPr>
          <a:xfrm rot="10800000">
            <a:off x="6562426" y="5264628"/>
            <a:ext cx="1816088" cy="716889"/>
          </a:xfrm>
          <a:prstGeom prst="bentArrow">
            <a:avLst>
              <a:gd name="adj1" fmla="val 17673"/>
              <a:gd name="adj2" fmla="val 3577"/>
              <a:gd name="adj3" fmla="val 0"/>
              <a:gd name="adj4" fmla="val 703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15" dirty="0">
              <a:solidFill>
                <a:schemeClr val="tx1"/>
              </a:solidFill>
              <a:latin typeface="Arial"/>
              <a:ea typeface="微软雅黑"/>
              <a:cs typeface="+mn-ea"/>
              <a:sym typeface="Arial"/>
            </a:endParaRPr>
          </a:p>
        </p:txBody>
      </p:sp>
      <p:grpSp>
        <p:nvGrpSpPr>
          <p:cNvPr id="20" name="Group 19"/>
          <p:cNvGrpSpPr/>
          <p:nvPr/>
        </p:nvGrpSpPr>
        <p:grpSpPr>
          <a:xfrm>
            <a:off x="4053922" y="2698332"/>
            <a:ext cx="1808751" cy="1136793"/>
            <a:chOff x="686838" y="2184398"/>
            <a:chExt cx="1192213" cy="749301"/>
          </a:xfrm>
          <a:solidFill>
            <a:schemeClr val="accent1"/>
          </a:solidFill>
        </p:grpSpPr>
        <p:sp>
          <p:nvSpPr>
            <p:cNvPr id="17" name="Freeform 7"/>
            <p:cNvSpPr>
              <a:spLocks noEditPoints="1"/>
            </p:cNvSpPr>
            <p:nvPr/>
          </p:nvSpPr>
          <p:spPr bwMode="auto">
            <a:xfrm>
              <a:off x="686838" y="2198686"/>
              <a:ext cx="609600" cy="735013"/>
            </a:xfrm>
            <a:custGeom>
              <a:avLst/>
              <a:gdLst/>
              <a:ahLst/>
              <a:cxnLst>
                <a:cxn ang="0">
                  <a:pos x="128" y="28"/>
                </a:cxn>
                <a:cxn ang="0">
                  <a:pos x="94" y="16"/>
                </a:cxn>
                <a:cxn ang="0">
                  <a:pos x="39" y="70"/>
                </a:cxn>
                <a:cxn ang="0">
                  <a:pos x="40" y="80"/>
                </a:cxn>
                <a:cxn ang="0">
                  <a:pos x="0" y="136"/>
                </a:cxn>
                <a:cxn ang="0">
                  <a:pos x="59" y="195"/>
                </a:cxn>
                <a:cxn ang="0">
                  <a:pos x="67" y="194"/>
                </a:cxn>
                <a:cxn ang="0">
                  <a:pos x="162" y="194"/>
                </a:cxn>
                <a:cxn ang="0">
                  <a:pos x="162" y="0"/>
                </a:cxn>
                <a:cxn ang="0">
                  <a:pos x="128" y="28"/>
                </a:cxn>
                <a:cxn ang="0">
                  <a:pos x="134" y="107"/>
                </a:cxn>
                <a:cxn ang="0">
                  <a:pos x="134" y="106"/>
                </a:cxn>
                <a:cxn ang="0">
                  <a:pos x="134" y="107"/>
                </a:cxn>
              </a:cxnLst>
              <a:rect l="0" t="0" r="r" b="b"/>
              <a:pathLst>
                <a:path w="162" h="195">
                  <a:moveTo>
                    <a:pt x="128" y="28"/>
                  </a:moveTo>
                  <a:cubicBezTo>
                    <a:pt x="119" y="20"/>
                    <a:pt x="107" y="16"/>
                    <a:pt x="94" y="16"/>
                  </a:cubicBezTo>
                  <a:cubicBezTo>
                    <a:pt x="64" y="16"/>
                    <a:pt x="39" y="40"/>
                    <a:pt x="39" y="70"/>
                  </a:cubicBezTo>
                  <a:cubicBezTo>
                    <a:pt x="39" y="73"/>
                    <a:pt x="40" y="77"/>
                    <a:pt x="40" y="80"/>
                  </a:cubicBezTo>
                  <a:cubicBezTo>
                    <a:pt x="17" y="88"/>
                    <a:pt x="0" y="110"/>
                    <a:pt x="0" y="136"/>
                  </a:cubicBezTo>
                  <a:cubicBezTo>
                    <a:pt x="0" y="169"/>
                    <a:pt x="26" y="195"/>
                    <a:pt x="59" y="195"/>
                  </a:cubicBezTo>
                  <a:cubicBezTo>
                    <a:pt x="61" y="195"/>
                    <a:pt x="64" y="195"/>
                    <a:pt x="67" y="194"/>
                  </a:cubicBezTo>
                  <a:cubicBezTo>
                    <a:pt x="162" y="194"/>
                    <a:pt x="162" y="194"/>
                    <a:pt x="162" y="194"/>
                  </a:cubicBezTo>
                  <a:cubicBezTo>
                    <a:pt x="162" y="0"/>
                    <a:pt x="162" y="0"/>
                    <a:pt x="162" y="0"/>
                  </a:cubicBezTo>
                  <a:cubicBezTo>
                    <a:pt x="148" y="5"/>
                    <a:pt x="136" y="15"/>
                    <a:pt x="128" y="28"/>
                  </a:cubicBezTo>
                  <a:close/>
                  <a:moveTo>
                    <a:pt x="134" y="107"/>
                  </a:moveTo>
                  <a:cubicBezTo>
                    <a:pt x="134" y="107"/>
                    <a:pt x="134" y="107"/>
                    <a:pt x="134" y="106"/>
                  </a:cubicBezTo>
                  <a:cubicBezTo>
                    <a:pt x="134" y="107"/>
                    <a:pt x="134" y="107"/>
                    <a:pt x="134" y="107"/>
                  </a:cubicBezTo>
                  <a:close/>
                </a:path>
              </a:pathLst>
            </a:custGeom>
            <a:grpFill/>
            <a:ln w="9525">
              <a:noFill/>
              <a:round/>
              <a:headEnd/>
              <a:tailEnd/>
            </a:ln>
          </p:spPr>
          <p:txBody>
            <a:bodyPr vert="horz" wrap="square" lIns="96683" tIns="48342" rIns="96683" bIns="48342" numCol="1" anchor="t" anchorCtr="0" compatLnSpc="1">
              <a:prstTxWarp prst="textNoShape">
                <a:avLst/>
              </a:prstTxWarp>
            </a:bodyPr>
            <a:lstStyle/>
            <a:p>
              <a:pPr>
                <a:lnSpc>
                  <a:spcPct val="120000"/>
                </a:lnSpc>
              </a:pPr>
              <a:endParaRPr lang="en-US" sz="2115" dirty="0">
                <a:solidFill>
                  <a:schemeClr val="accent4">
                    <a:lumMod val="50000"/>
                  </a:schemeClr>
                </a:solidFill>
                <a:latin typeface="Arial"/>
                <a:ea typeface="微软雅黑"/>
                <a:cs typeface="+mn-ea"/>
                <a:sym typeface="Arial"/>
              </a:endParaRPr>
            </a:p>
          </p:txBody>
        </p:sp>
        <p:sp>
          <p:nvSpPr>
            <p:cNvPr id="19" name="Freeform 8"/>
            <p:cNvSpPr>
              <a:spLocks/>
            </p:cNvSpPr>
            <p:nvPr/>
          </p:nvSpPr>
          <p:spPr bwMode="auto">
            <a:xfrm>
              <a:off x="1296438" y="2184398"/>
              <a:ext cx="582613" cy="749300"/>
            </a:xfrm>
            <a:custGeom>
              <a:avLst/>
              <a:gdLst/>
              <a:ahLst/>
              <a:cxnLst>
                <a:cxn ang="0">
                  <a:pos x="90" y="65"/>
                </a:cxn>
                <a:cxn ang="0">
                  <a:pos x="23" y="0"/>
                </a:cxn>
                <a:cxn ang="0">
                  <a:pos x="1" y="4"/>
                </a:cxn>
                <a:cxn ang="0">
                  <a:pos x="0" y="4"/>
                </a:cxn>
                <a:cxn ang="0">
                  <a:pos x="0" y="198"/>
                </a:cxn>
                <a:cxn ang="0">
                  <a:pos x="1" y="198"/>
                </a:cxn>
                <a:cxn ang="0">
                  <a:pos x="81" y="198"/>
                </a:cxn>
                <a:cxn ang="0">
                  <a:pos x="88" y="199"/>
                </a:cxn>
                <a:cxn ang="0">
                  <a:pos x="155" y="132"/>
                </a:cxn>
                <a:cxn ang="0">
                  <a:pos x="90" y="65"/>
                </a:cxn>
              </a:cxnLst>
              <a:rect l="0" t="0" r="r" b="b"/>
              <a:pathLst>
                <a:path w="155" h="199">
                  <a:moveTo>
                    <a:pt x="90" y="65"/>
                  </a:moveTo>
                  <a:cubicBezTo>
                    <a:pt x="89" y="29"/>
                    <a:pt x="60" y="0"/>
                    <a:pt x="23" y="0"/>
                  </a:cubicBezTo>
                  <a:cubicBezTo>
                    <a:pt x="15" y="0"/>
                    <a:pt x="8" y="1"/>
                    <a:pt x="1" y="4"/>
                  </a:cubicBezTo>
                  <a:cubicBezTo>
                    <a:pt x="0" y="4"/>
                    <a:pt x="0" y="4"/>
                    <a:pt x="0" y="4"/>
                  </a:cubicBezTo>
                  <a:cubicBezTo>
                    <a:pt x="0" y="198"/>
                    <a:pt x="0" y="198"/>
                    <a:pt x="0" y="198"/>
                  </a:cubicBezTo>
                  <a:cubicBezTo>
                    <a:pt x="1" y="198"/>
                    <a:pt x="1" y="198"/>
                    <a:pt x="1" y="198"/>
                  </a:cubicBezTo>
                  <a:cubicBezTo>
                    <a:pt x="81" y="198"/>
                    <a:pt x="81" y="198"/>
                    <a:pt x="81" y="198"/>
                  </a:cubicBezTo>
                  <a:cubicBezTo>
                    <a:pt x="83" y="199"/>
                    <a:pt x="85" y="199"/>
                    <a:pt x="88" y="199"/>
                  </a:cubicBezTo>
                  <a:cubicBezTo>
                    <a:pt x="125" y="199"/>
                    <a:pt x="155" y="169"/>
                    <a:pt x="155" y="132"/>
                  </a:cubicBezTo>
                  <a:cubicBezTo>
                    <a:pt x="155" y="95"/>
                    <a:pt x="126" y="66"/>
                    <a:pt x="90" y="65"/>
                  </a:cubicBezTo>
                  <a:close/>
                </a:path>
              </a:pathLst>
            </a:custGeom>
            <a:grpFill/>
            <a:ln w="9525">
              <a:noFill/>
              <a:round/>
              <a:headEnd/>
              <a:tailEnd/>
            </a:ln>
          </p:spPr>
          <p:txBody>
            <a:bodyPr vert="horz" wrap="square" lIns="96683" tIns="48342" rIns="96683" bIns="48342" numCol="1" anchor="t" anchorCtr="0" compatLnSpc="1">
              <a:prstTxWarp prst="textNoShape">
                <a:avLst/>
              </a:prstTxWarp>
            </a:bodyPr>
            <a:lstStyle/>
            <a:p>
              <a:pPr>
                <a:lnSpc>
                  <a:spcPct val="120000"/>
                </a:lnSpc>
              </a:pPr>
              <a:endParaRPr lang="en-US" sz="2115" dirty="0">
                <a:solidFill>
                  <a:schemeClr val="accent4">
                    <a:lumMod val="50000"/>
                  </a:schemeClr>
                </a:solidFill>
                <a:latin typeface="Arial"/>
                <a:ea typeface="微软雅黑"/>
                <a:cs typeface="+mn-ea"/>
                <a:sym typeface="Arial"/>
              </a:endParaRPr>
            </a:p>
          </p:txBody>
        </p:sp>
      </p:grpSp>
      <p:grpSp>
        <p:nvGrpSpPr>
          <p:cNvPr id="24" name="Group 23"/>
          <p:cNvGrpSpPr/>
          <p:nvPr/>
        </p:nvGrpSpPr>
        <p:grpSpPr>
          <a:xfrm>
            <a:off x="5637573" y="3002432"/>
            <a:ext cx="1808751" cy="1136793"/>
            <a:chOff x="686838" y="2184398"/>
            <a:chExt cx="1192213" cy="749301"/>
          </a:xfrm>
          <a:solidFill>
            <a:schemeClr val="accent3"/>
          </a:solidFill>
        </p:grpSpPr>
        <p:sp>
          <p:nvSpPr>
            <p:cNvPr id="25" name="Freeform 7"/>
            <p:cNvSpPr>
              <a:spLocks noEditPoints="1"/>
            </p:cNvSpPr>
            <p:nvPr/>
          </p:nvSpPr>
          <p:spPr bwMode="auto">
            <a:xfrm>
              <a:off x="686838" y="2198686"/>
              <a:ext cx="609600" cy="735013"/>
            </a:xfrm>
            <a:custGeom>
              <a:avLst/>
              <a:gdLst/>
              <a:ahLst/>
              <a:cxnLst>
                <a:cxn ang="0">
                  <a:pos x="128" y="28"/>
                </a:cxn>
                <a:cxn ang="0">
                  <a:pos x="94" y="16"/>
                </a:cxn>
                <a:cxn ang="0">
                  <a:pos x="39" y="70"/>
                </a:cxn>
                <a:cxn ang="0">
                  <a:pos x="40" y="80"/>
                </a:cxn>
                <a:cxn ang="0">
                  <a:pos x="0" y="136"/>
                </a:cxn>
                <a:cxn ang="0">
                  <a:pos x="59" y="195"/>
                </a:cxn>
                <a:cxn ang="0">
                  <a:pos x="67" y="194"/>
                </a:cxn>
                <a:cxn ang="0">
                  <a:pos x="162" y="194"/>
                </a:cxn>
                <a:cxn ang="0">
                  <a:pos x="162" y="0"/>
                </a:cxn>
                <a:cxn ang="0">
                  <a:pos x="128" y="28"/>
                </a:cxn>
                <a:cxn ang="0">
                  <a:pos x="134" y="107"/>
                </a:cxn>
                <a:cxn ang="0">
                  <a:pos x="134" y="106"/>
                </a:cxn>
                <a:cxn ang="0">
                  <a:pos x="134" y="107"/>
                </a:cxn>
              </a:cxnLst>
              <a:rect l="0" t="0" r="r" b="b"/>
              <a:pathLst>
                <a:path w="162" h="195">
                  <a:moveTo>
                    <a:pt x="128" y="28"/>
                  </a:moveTo>
                  <a:cubicBezTo>
                    <a:pt x="119" y="20"/>
                    <a:pt x="107" y="16"/>
                    <a:pt x="94" y="16"/>
                  </a:cubicBezTo>
                  <a:cubicBezTo>
                    <a:pt x="64" y="16"/>
                    <a:pt x="39" y="40"/>
                    <a:pt x="39" y="70"/>
                  </a:cubicBezTo>
                  <a:cubicBezTo>
                    <a:pt x="39" y="73"/>
                    <a:pt x="40" y="77"/>
                    <a:pt x="40" y="80"/>
                  </a:cubicBezTo>
                  <a:cubicBezTo>
                    <a:pt x="17" y="88"/>
                    <a:pt x="0" y="110"/>
                    <a:pt x="0" y="136"/>
                  </a:cubicBezTo>
                  <a:cubicBezTo>
                    <a:pt x="0" y="169"/>
                    <a:pt x="26" y="195"/>
                    <a:pt x="59" y="195"/>
                  </a:cubicBezTo>
                  <a:cubicBezTo>
                    <a:pt x="61" y="195"/>
                    <a:pt x="64" y="195"/>
                    <a:pt x="67" y="194"/>
                  </a:cubicBezTo>
                  <a:cubicBezTo>
                    <a:pt x="162" y="194"/>
                    <a:pt x="162" y="194"/>
                    <a:pt x="162" y="194"/>
                  </a:cubicBezTo>
                  <a:cubicBezTo>
                    <a:pt x="162" y="0"/>
                    <a:pt x="162" y="0"/>
                    <a:pt x="162" y="0"/>
                  </a:cubicBezTo>
                  <a:cubicBezTo>
                    <a:pt x="148" y="5"/>
                    <a:pt x="136" y="15"/>
                    <a:pt x="128" y="28"/>
                  </a:cubicBezTo>
                  <a:close/>
                  <a:moveTo>
                    <a:pt x="134" y="107"/>
                  </a:moveTo>
                  <a:cubicBezTo>
                    <a:pt x="134" y="107"/>
                    <a:pt x="134" y="107"/>
                    <a:pt x="134" y="106"/>
                  </a:cubicBezTo>
                  <a:cubicBezTo>
                    <a:pt x="134" y="107"/>
                    <a:pt x="134" y="107"/>
                    <a:pt x="134" y="107"/>
                  </a:cubicBezTo>
                  <a:close/>
                </a:path>
              </a:pathLst>
            </a:custGeom>
            <a:grpFill/>
            <a:ln w="9525">
              <a:noFill/>
              <a:round/>
              <a:headEnd/>
              <a:tailEnd/>
            </a:ln>
          </p:spPr>
          <p:txBody>
            <a:bodyPr vert="horz" wrap="square" lIns="96683" tIns="48342" rIns="96683" bIns="48342" numCol="1" anchor="t" anchorCtr="0" compatLnSpc="1">
              <a:prstTxWarp prst="textNoShape">
                <a:avLst/>
              </a:prstTxWarp>
            </a:bodyPr>
            <a:lstStyle/>
            <a:p>
              <a:pPr>
                <a:lnSpc>
                  <a:spcPct val="120000"/>
                </a:lnSpc>
              </a:pPr>
              <a:endParaRPr lang="en-US" sz="2115" dirty="0">
                <a:solidFill>
                  <a:schemeClr val="accent4">
                    <a:lumMod val="50000"/>
                  </a:schemeClr>
                </a:solidFill>
                <a:latin typeface="Arial"/>
                <a:ea typeface="微软雅黑"/>
                <a:cs typeface="+mn-ea"/>
                <a:sym typeface="Arial"/>
              </a:endParaRPr>
            </a:p>
          </p:txBody>
        </p:sp>
        <p:sp>
          <p:nvSpPr>
            <p:cNvPr id="26" name="Freeform 8"/>
            <p:cNvSpPr>
              <a:spLocks/>
            </p:cNvSpPr>
            <p:nvPr/>
          </p:nvSpPr>
          <p:spPr bwMode="auto">
            <a:xfrm>
              <a:off x="1296438" y="2184398"/>
              <a:ext cx="582613" cy="749300"/>
            </a:xfrm>
            <a:custGeom>
              <a:avLst/>
              <a:gdLst/>
              <a:ahLst/>
              <a:cxnLst>
                <a:cxn ang="0">
                  <a:pos x="90" y="65"/>
                </a:cxn>
                <a:cxn ang="0">
                  <a:pos x="23" y="0"/>
                </a:cxn>
                <a:cxn ang="0">
                  <a:pos x="1" y="4"/>
                </a:cxn>
                <a:cxn ang="0">
                  <a:pos x="0" y="4"/>
                </a:cxn>
                <a:cxn ang="0">
                  <a:pos x="0" y="198"/>
                </a:cxn>
                <a:cxn ang="0">
                  <a:pos x="1" y="198"/>
                </a:cxn>
                <a:cxn ang="0">
                  <a:pos x="81" y="198"/>
                </a:cxn>
                <a:cxn ang="0">
                  <a:pos x="88" y="199"/>
                </a:cxn>
                <a:cxn ang="0">
                  <a:pos x="155" y="132"/>
                </a:cxn>
                <a:cxn ang="0">
                  <a:pos x="90" y="65"/>
                </a:cxn>
              </a:cxnLst>
              <a:rect l="0" t="0" r="r" b="b"/>
              <a:pathLst>
                <a:path w="155" h="199">
                  <a:moveTo>
                    <a:pt x="90" y="65"/>
                  </a:moveTo>
                  <a:cubicBezTo>
                    <a:pt x="89" y="29"/>
                    <a:pt x="60" y="0"/>
                    <a:pt x="23" y="0"/>
                  </a:cubicBezTo>
                  <a:cubicBezTo>
                    <a:pt x="15" y="0"/>
                    <a:pt x="8" y="1"/>
                    <a:pt x="1" y="4"/>
                  </a:cubicBezTo>
                  <a:cubicBezTo>
                    <a:pt x="0" y="4"/>
                    <a:pt x="0" y="4"/>
                    <a:pt x="0" y="4"/>
                  </a:cubicBezTo>
                  <a:cubicBezTo>
                    <a:pt x="0" y="198"/>
                    <a:pt x="0" y="198"/>
                    <a:pt x="0" y="198"/>
                  </a:cubicBezTo>
                  <a:cubicBezTo>
                    <a:pt x="1" y="198"/>
                    <a:pt x="1" y="198"/>
                    <a:pt x="1" y="198"/>
                  </a:cubicBezTo>
                  <a:cubicBezTo>
                    <a:pt x="81" y="198"/>
                    <a:pt x="81" y="198"/>
                    <a:pt x="81" y="198"/>
                  </a:cubicBezTo>
                  <a:cubicBezTo>
                    <a:pt x="83" y="199"/>
                    <a:pt x="85" y="199"/>
                    <a:pt x="88" y="199"/>
                  </a:cubicBezTo>
                  <a:cubicBezTo>
                    <a:pt x="125" y="199"/>
                    <a:pt x="155" y="169"/>
                    <a:pt x="155" y="132"/>
                  </a:cubicBezTo>
                  <a:cubicBezTo>
                    <a:pt x="155" y="95"/>
                    <a:pt x="126" y="66"/>
                    <a:pt x="90" y="65"/>
                  </a:cubicBezTo>
                  <a:close/>
                </a:path>
              </a:pathLst>
            </a:custGeom>
            <a:grpFill/>
            <a:ln w="9525">
              <a:noFill/>
              <a:round/>
              <a:headEnd/>
              <a:tailEnd/>
            </a:ln>
          </p:spPr>
          <p:txBody>
            <a:bodyPr vert="horz" wrap="square" lIns="96683" tIns="48342" rIns="96683" bIns="48342" numCol="1" anchor="t" anchorCtr="0" compatLnSpc="1">
              <a:prstTxWarp prst="textNoShape">
                <a:avLst/>
              </a:prstTxWarp>
            </a:bodyPr>
            <a:lstStyle/>
            <a:p>
              <a:pPr>
                <a:lnSpc>
                  <a:spcPct val="120000"/>
                </a:lnSpc>
              </a:pPr>
              <a:endParaRPr lang="en-US" sz="2115" dirty="0">
                <a:solidFill>
                  <a:schemeClr val="accent4">
                    <a:lumMod val="50000"/>
                  </a:schemeClr>
                </a:solidFill>
                <a:latin typeface="Arial"/>
                <a:ea typeface="微软雅黑"/>
                <a:cs typeface="+mn-ea"/>
                <a:sym typeface="Arial"/>
              </a:endParaRPr>
            </a:p>
          </p:txBody>
        </p:sp>
      </p:grpSp>
      <p:grpSp>
        <p:nvGrpSpPr>
          <p:cNvPr id="30" name="Group 29"/>
          <p:cNvGrpSpPr/>
          <p:nvPr/>
        </p:nvGrpSpPr>
        <p:grpSpPr>
          <a:xfrm>
            <a:off x="3746665" y="4554690"/>
            <a:ext cx="1392754" cy="875340"/>
            <a:chOff x="686838" y="2184398"/>
            <a:chExt cx="1192213" cy="749301"/>
          </a:xfrm>
          <a:solidFill>
            <a:schemeClr val="accent5"/>
          </a:solidFill>
        </p:grpSpPr>
        <p:sp>
          <p:nvSpPr>
            <p:cNvPr id="31" name="Freeform 7"/>
            <p:cNvSpPr>
              <a:spLocks noEditPoints="1"/>
            </p:cNvSpPr>
            <p:nvPr/>
          </p:nvSpPr>
          <p:spPr bwMode="auto">
            <a:xfrm>
              <a:off x="686838" y="2198686"/>
              <a:ext cx="609600" cy="735013"/>
            </a:xfrm>
            <a:custGeom>
              <a:avLst/>
              <a:gdLst/>
              <a:ahLst/>
              <a:cxnLst>
                <a:cxn ang="0">
                  <a:pos x="128" y="28"/>
                </a:cxn>
                <a:cxn ang="0">
                  <a:pos x="94" y="16"/>
                </a:cxn>
                <a:cxn ang="0">
                  <a:pos x="39" y="70"/>
                </a:cxn>
                <a:cxn ang="0">
                  <a:pos x="40" y="80"/>
                </a:cxn>
                <a:cxn ang="0">
                  <a:pos x="0" y="136"/>
                </a:cxn>
                <a:cxn ang="0">
                  <a:pos x="59" y="195"/>
                </a:cxn>
                <a:cxn ang="0">
                  <a:pos x="67" y="194"/>
                </a:cxn>
                <a:cxn ang="0">
                  <a:pos x="162" y="194"/>
                </a:cxn>
                <a:cxn ang="0">
                  <a:pos x="162" y="0"/>
                </a:cxn>
                <a:cxn ang="0">
                  <a:pos x="128" y="28"/>
                </a:cxn>
                <a:cxn ang="0">
                  <a:pos x="134" y="107"/>
                </a:cxn>
                <a:cxn ang="0">
                  <a:pos x="134" y="106"/>
                </a:cxn>
                <a:cxn ang="0">
                  <a:pos x="134" y="107"/>
                </a:cxn>
              </a:cxnLst>
              <a:rect l="0" t="0" r="r" b="b"/>
              <a:pathLst>
                <a:path w="162" h="195">
                  <a:moveTo>
                    <a:pt x="128" y="28"/>
                  </a:moveTo>
                  <a:cubicBezTo>
                    <a:pt x="119" y="20"/>
                    <a:pt x="107" y="16"/>
                    <a:pt x="94" y="16"/>
                  </a:cubicBezTo>
                  <a:cubicBezTo>
                    <a:pt x="64" y="16"/>
                    <a:pt x="39" y="40"/>
                    <a:pt x="39" y="70"/>
                  </a:cubicBezTo>
                  <a:cubicBezTo>
                    <a:pt x="39" y="73"/>
                    <a:pt x="40" y="77"/>
                    <a:pt x="40" y="80"/>
                  </a:cubicBezTo>
                  <a:cubicBezTo>
                    <a:pt x="17" y="88"/>
                    <a:pt x="0" y="110"/>
                    <a:pt x="0" y="136"/>
                  </a:cubicBezTo>
                  <a:cubicBezTo>
                    <a:pt x="0" y="169"/>
                    <a:pt x="26" y="195"/>
                    <a:pt x="59" y="195"/>
                  </a:cubicBezTo>
                  <a:cubicBezTo>
                    <a:pt x="61" y="195"/>
                    <a:pt x="64" y="195"/>
                    <a:pt x="67" y="194"/>
                  </a:cubicBezTo>
                  <a:cubicBezTo>
                    <a:pt x="162" y="194"/>
                    <a:pt x="162" y="194"/>
                    <a:pt x="162" y="194"/>
                  </a:cubicBezTo>
                  <a:cubicBezTo>
                    <a:pt x="162" y="0"/>
                    <a:pt x="162" y="0"/>
                    <a:pt x="162" y="0"/>
                  </a:cubicBezTo>
                  <a:cubicBezTo>
                    <a:pt x="148" y="5"/>
                    <a:pt x="136" y="15"/>
                    <a:pt x="128" y="28"/>
                  </a:cubicBezTo>
                  <a:close/>
                  <a:moveTo>
                    <a:pt x="134" y="107"/>
                  </a:moveTo>
                  <a:cubicBezTo>
                    <a:pt x="134" y="107"/>
                    <a:pt x="134" y="107"/>
                    <a:pt x="134" y="106"/>
                  </a:cubicBezTo>
                  <a:cubicBezTo>
                    <a:pt x="134" y="107"/>
                    <a:pt x="134" y="107"/>
                    <a:pt x="134" y="107"/>
                  </a:cubicBezTo>
                  <a:close/>
                </a:path>
              </a:pathLst>
            </a:custGeom>
            <a:grpFill/>
            <a:ln w="9525">
              <a:noFill/>
              <a:round/>
              <a:headEnd/>
              <a:tailEnd/>
            </a:ln>
          </p:spPr>
          <p:txBody>
            <a:bodyPr vert="horz" wrap="square" lIns="96683" tIns="48342" rIns="96683" bIns="48342" numCol="1" anchor="t" anchorCtr="0" compatLnSpc="1">
              <a:prstTxWarp prst="textNoShape">
                <a:avLst/>
              </a:prstTxWarp>
            </a:bodyPr>
            <a:lstStyle/>
            <a:p>
              <a:pPr>
                <a:lnSpc>
                  <a:spcPct val="120000"/>
                </a:lnSpc>
              </a:pPr>
              <a:endParaRPr lang="en-US" sz="2115" dirty="0">
                <a:solidFill>
                  <a:schemeClr val="accent4">
                    <a:lumMod val="50000"/>
                  </a:schemeClr>
                </a:solidFill>
                <a:latin typeface="Arial"/>
                <a:ea typeface="微软雅黑"/>
                <a:cs typeface="+mn-ea"/>
                <a:sym typeface="Arial"/>
              </a:endParaRPr>
            </a:p>
          </p:txBody>
        </p:sp>
        <p:sp>
          <p:nvSpPr>
            <p:cNvPr id="32" name="Freeform 8"/>
            <p:cNvSpPr>
              <a:spLocks/>
            </p:cNvSpPr>
            <p:nvPr/>
          </p:nvSpPr>
          <p:spPr bwMode="auto">
            <a:xfrm>
              <a:off x="1296438" y="2184398"/>
              <a:ext cx="582613" cy="749300"/>
            </a:xfrm>
            <a:custGeom>
              <a:avLst/>
              <a:gdLst/>
              <a:ahLst/>
              <a:cxnLst>
                <a:cxn ang="0">
                  <a:pos x="90" y="65"/>
                </a:cxn>
                <a:cxn ang="0">
                  <a:pos x="23" y="0"/>
                </a:cxn>
                <a:cxn ang="0">
                  <a:pos x="1" y="4"/>
                </a:cxn>
                <a:cxn ang="0">
                  <a:pos x="0" y="4"/>
                </a:cxn>
                <a:cxn ang="0">
                  <a:pos x="0" y="198"/>
                </a:cxn>
                <a:cxn ang="0">
                  <a:pos x="1" y="198"/>
                </a:cxn>
                <a:cxn ang="0">
                  <a:pos x="81" y="198"/>
                </a:cxn>
                <a:cxn ang="0">
                  <a:pos x="88" y="199"/>
                </a:cxn>
                <a:cxn ang="0">
                  <a:pos x="155" y="132"/>
                </a:cxn>
                <a:cxn ang="0">
                  <a:pos x="90" y="65"/>
                </a:cxn>
              </a:cxnLst>
              <a:rect l="0" t="0" r="r" b="b"/>
              <a:pathLst>
                <a:path w="155" h="199">
                  <a:moveTo>
                    <a:pt x="90" y="65"/>
                  </a:moveTo>
                  <a:cubicBezTo>
                    <a:pt x="89" y="29"/>
                    <a:pt x="60" y="0"/>
                    <a:pt x="23" y="0"/>
                  </a:cubicBezTo>
                  <a:cubicBezTo>
                    <a:pt x="15" y="0"/>
                    <a:pt x="8" y="1"/>
                    <a:pt x="1" y="4"/>
                  </a:cubicBezTo>
                  <a:cubicBezTo>
                    <a:pt x="0" y="4"/>
                    <a:pt x="0" y="4"/>
                    <a:pt x="0" y="4"/>
                  </a:cubicBezTo>
                  <a:cubicBezTo>
                    <a:pt x="0" y="198"/>
                    <a:pt x="0" y="198"/>
                    <a:pt x="0" y="198"/>
                  </a:cubicBezTo>
                  <a:cubicBezTo>
                    <a:pt x="1" y="198"/>
                    <a:pt x="1" y="198"/>
                    <a:pt x="1" y="198"/>
                  </a:cubicBezTo>
                  <a:cubicBezTo>
                    <a:pt x="81" y="198"/>
                    <a:pt x="81" y="198"/>
                    <a:pt x="81" y="198"/>
                  </a:cubicBezTo>
                  <a:cubicBezTo>
                    <a:pt x="83" y="199"/>
                    <a:pt x="85" y="199"/>
                    <a:pt x="88" y="199"/>
                  </a:cubicBezTo>
                  <a:cubicBezTo>
                    <a:pt x="125" y="199"/>
                    <a:pt x="155" y="169"/>
                    <a:pt x="155" y="132"/>
                  </a:cubicBezTo>
                  <a:cubicBezTo>
                    <a:pt x="155" y="95"/>
                    <a:pt x="126" y="66"/>
                    <a:pt x="90" y="65"/>
                  </a:cubicBezTo>
                  <a:close/>
                </a:path>
              </a:pathLst>
            </a:custGeom>
            <a:grpFill/>
            <a:ln w="9525">
              <a:noFill/>
              <a:round/>
              <a:headEnd/>
              <a:tailEnd/>
            </a:ln>
          </p:spPr>
          <p:txBody>
            <a:bodyPr vert="horz" wrap="square" lIns="96683" tIns="48342" rIns="96683" bIns="48342" numCol="1" anchor="t" anchorCtr="0" compatLnSpc="1">
              <a:prstTxWarp prst="textNoShape">
                <a:avLst/>
              </a:prstTxWarp>
            </a:bodyPr>
            <a:lstStyle/>
            <a:p>
              <a:pPr>
                <a:lnSpc>
                  <a:spcPct val="120000"/>
                </a:lnSpc>
              </a:pPr>
              <a:endParaRPr lang="en-US" sz="2115" dirty="0">
                <a:solidFill>
                  <a:schemeClr val="accent4">
                    <a:lumMod val="50000"/>
                  </a:schemeClr>
                </a:solidFill>
                <a:latin typeface="Arial"/>
                <a:ea typeface="微软雅黑"/>
                <a:cs typeface="+mn-ea"/>
                <a:sym typeface="Arial"/>
              </a:endParaRPr>
            </a:p>
          </p:txBody>
        </p:sp>
      </p:grpSp>
      <p:grpSp>
        <p:nvGrpSpPr>
          <p:cNvPr id="33" name="Group 32"/>
          <p:cNvGrpSpPr/>
          <p:nvPr/>
        </p:nvGrpSpPr>
        <p:grpSpPr>
          <a:xfrm>
            <a:off x="7682116" y="4554690"/>
            <a:ext cx="1392754" cy="875340"/>
            <a:chOff x="686838" y="2184398"/>
            <a:chExt cx="1192213" cy="749301"/>
          </a:xfrm>
          <a:solidFill>
            <a:schemeClr val="accent3"/>
          </a:solidFill>
        </p:grpSpPr>
        <p:sp>
          <p:nvSpPr>
            <p:cNvPr id="34" name="Freeform 7"/>
            <p:cNvSpPr>
              <a:spLocks noEditPoints="1"/>
            </p:cNvSpPr>
            <p:nvPr/>
          </p:nvSpPr>
          <p:spPr bwMode="auto">
            <a:xfrm>
              <a:off x="686838" y="2198686"/>
              <a:ext cx="609600" cy="735013"/>
            </a:xfrm>
            <a:custGeom>
              <a:avLst/>
              <a:gdLst/>
              <a:ahLst/>
              <a:cxnLst>
                <a:cxn ang="0">
                  <a:pos x="128" y="28"/>
                </a:cxn>
                <a:cxn ang="0">
                  <a:pos x="94" y="16"/>
                </a:cxn>
                <a:cxn ang="0">
                  <a:pos x="39" y="70"/>
                </a:cxn>
                <a:cxn ang="0">
                  <a:pos x="40" y="80"/>
                </a:cxn>
                <a:cxn ang="0">
                  <a:pos x="0" y="136"/>
                </a:cxn>
                <a:cxn ang="0">
                  <a:pos x="59" y="195"/>
                </a:cxn>
                <a:cxn ang="0">
                  <a:pos x="67" y="194"/>
                </a:cxn>
                <a:cxn ang="0">
                  <a:pos x="162" y="194"/>
                </a:cxn>
                <a:cxn ang="0">
                  <a:pos x="162" y="0"/>
                </a:cxn>
                <a:cxn ang="0">
                  <a:pos x="128" y="28"/>
                </a:cxn>
                <a:cxn ang="0">
                  <a:pos x="134" y="107"/>
                </a:cxn>
                <a:cxn ang="0">
                  <a:pos x="134" y="106"/>
                </a:cxn>
                <a:cxn ang="0">
                  <a:pos x="134" y="107"/>
                </a:cxn>
              </a:cxnLst>
              <a:rect l="0" t="0" r="r" b="b"/>
              <a:pathLst>
                <a:path w="162" h="195">
                  <a:moveTo>
                    <a:pt x="128" y="28"/>
                  </a:moveTo>
                  <a:cubicBezTo>
                    <a:pt x="119" y="20"/>
                    <a:pt x="107" y="16"/>
                    <a:pt x="94" y="16"/>
                  </a:cubicBezTo>
                  <a:cubicBezTo>
                    <a:pt x="64" y="16"/>
                    <a:pt x="39" y="40"/>
                    <a:pt x="39" y="70"/>
                  </a:cubicBezTo>
                  <a:cubicBezTo>
                    <a:pt x="39" y="73"/>
                    <a:pt x="40" y="77"/>
                    <a:pt x="40" y="80"/>
                  </a:cubicBezTo>
                  <a:cubicBezTo>
                    <a:pt x="17" y="88"/>
                    <a:pt x="0" y="110"/>
                    <a:pt x="0" y="136"/>
                  </a:cubicBezTo>
                  <a:cubicBezTo>
                    <a:pt x="0" y="169"/>
                    <a:pt x="26" y="195"/>
                    <a:pt x="59" y="195"/>
                  </a:cubicBezTo>
                  <a:cubicBezTo>
                    <a:pt x="61" y="195"/>
                    <a:pt x="64" y="195"/>
                    <a:pt x="67" y="194"/>
                  </a:cubicBezTo>
                  <a:cubicBezTo>
                    <a:pt x="162" y="194"/>
                    <a:pt x="162" y="194"/>
                    <a:pt x="162" y="194"/>
                  </a:cubicBezTo>
                  <a:cubicBezTo>
                    <a:pt x="162" y="0"/>
                    <a:pt x="162" y="0"/>
                    <a:pt x="162" y="0"/>
                  </a:cubicBezTo>
                  <a:cubicBezTo>
                    <a:pt x="148" y="5"/>
                    <a:pt x="136" y="15"/>
                    <a:pt x="128" y="28"/>
                  </a:cubicBezTo>
                  <a:close/>
                  <a:moveTo>
                    <a:pt x="134" y="107"/>
                  </a:moveTo>
                  <a:cubicBezTo>
                    <a:pt x="134" y="107"/>
                    <a:pt x="134" y="107"/>
                    <a:pt x="134" y="106"/>
                  </a:cubicBezTo>
                  <a:cubicBezTo>
                    <a:pt x="134" y="107"/>
                    <a:pt x="134" y="107"/>
                    <a:pt x="134" y="107"/>
                  </a:cubicBezTo>
                  <a:close/>
                </a:path>
              </a:pathLst>
            </a:custGeom>
            <a:grpFill/>
            <a:ln w="9525">
              <a:noFill/>
              <a:round/>
              <a:headEnd/>
              <a:tailEnd/>
            </a:ln>
          </p:spPr>
          <p:txBody>
            <a:bodyPr vert="horz" wrap="square" lIns="96683" tIns="48342" rIns="96683" bIns="48342" numCol="1" anchor="t" anchorCtr="0" compatLnSpc="1">
              <a:prstTxWarp prst="textNoShape">
                <a:avLst/>
              </a:prstTxWarp>
            </a:bodyPr>
            <a:lstStyle/>
            <a:p>
              <a:pPr>
                <a:lnSpc>
                  <a:spcPct val="120000"/>
                </a:lnSpc>
              </a:pPr>
              <a:endParaRPr lang="en-US" sz="2115" dirty="0">
                <a:solidFill>
                  <a:schemeClr val="accent4">
                    <a:lumMod val="50000"/>
                  </a:schemeClr>
                </a:solidFill>
                <a:latin typeface="Arial"/>
                <a:ea typeface="微软雅黑"/>
                <a:cs typeface="+mn-ea"/>
                <a:sym typeface="Arial"/>
              </a:endParaRPr>
            </a:p>
          </p:txBody>
        </p:sp>
        <p:sp>
          <p:nvSpPr>
            <p:cNvPr id="35" name="Freeform 8"/>
            <p:cNvSpPr>
              <a:spLocks/>
            </p:cNvSpPr>
            <p:nvPr/>
          </p:nvSpPr>
          <p:spPr bwMode="auto">
            <a:xfrm>
              <a:off x="1296438" y="2184398"/>
              <a:ext cx="582613" cy="749300"/>
            </a:xfrm>
            <a:custGeom>
              <a:avLst/>
              <a:gdLst/>
              <a:ahLst/>
              <a:cxnLst>
                <a:cxn ang="0">
                  <a:pos x="90" y="65"/>
                </a:cxn>
                <a:cxn ang="0">
                  <a:pos x="23" y="0"/>
                </a:cxn>
                <a:cxn ang="0">
                  <a:pos x="1" y="4"/>
                </a:cxn>
                <a:cxn ang="0">
                  <a:pos x="0" y="4"/>
                </a:cxn>
                <a:cxn ang="0">
                  <a:pos x="0" y="198"/>
                </a:cxn>
                <a:cxn ang="0">
                  <a:pos x="1" y="198"/>
                </a:cxn>
                <a:cxn ang="0">
                  <a:pos x="81" y="198"/>
                </a:cxn>
                <a:cxn ang="0">
                  <a:pos x="88" y="199"/>
                </a:cxn>
                <a:cxn ang="0">
                  <a:pos x="155" y="132"/>
                </a:cxn>
                <a:cxn ang="0">
                  <a:pos x="90" y="65"/>
                </a:cxn>
              </a:cxnLst>
              <a:rect l="0" t="0" r="r" b="b"/>
              <a:pathLst>
                <a:path w="155" h="199">
                  <a:moveTo>
                    <a:pt x="90" y="65"/>
                  </a:moveTo>
                  <a:cubicBezTo>
                    <a:pt x="89" y="29"/>
                    <a:pt x="60" y="0"/>
                    <a:pt x="23" y="0"/>
                  </a:cubicBezTo>
                  <a:cubicBezTo>
                    <a:pt x="15" y="0"/>
                    <a:pt x="8" y="1"/>
                    <a:pt x="1" y="4"/>
                  </a:cubicBezTo>
                  <a:cubicBezTo>
                    <a:pt x="0" y="4"/>
                    <a:pt x="0" y="4"/>
                    <a:pt x="0" y="4"/>
                  </a:cubicBezTo>
                  <a:cubicBezTo>
                    <a:pt x="0" y="198"/>
                    <a:pt x="0" y="198"/>
                    <a:pt x="0" y="198"/>
                  </a:cubicBezTo>
                  <a:cubicBezTo>
                    <a:pt x="1" y="198"/>
                    <a:pt x="1" y="198"/>
                    <a:pt x="1" y="198"/>
                  </a:cubicBezTo>
                  <a:cubicBezTo>
                    <a:pt x="81" y="198"/>
                    <a:pt x="81" y="198"/>
                    <a:pt x="81" y="198"/>
                  </a:cubicBezTo>
                  <a:cubicBezTo>
                    <a:pt x="83" y="199"/>
                    <a:pt x="85" y="199"/>
                    <a:pt x="88" y="199"/>
                  </a:cubicBezTo>
                  <a:cubicBezTo>
                    <a:pt x="125" y="199"/>
                    <a:pt x="155" y="169"/>
                    <a:pt x="155" y="132"/>
                  </a:cubicBezTo>
                  <a:cubicBezTo>
                    <a:pt x="155" y="95"/>
                    <a:pt x="126" y="66"/>
                    <a:pt x="90" y="65"/>
                  </a:cubicBezTo>
                  <a:close/>
                </a:path>
              </a:pathLst>
            </a:custGeom>
            <a:grpFill/>
            <a:ln w="9525">
              <a:noFill/>
              <a:round/>
              <a:headEnd/>
              <a:tailEnd/>
            </a:ln>
          </p:spPr>
          <p:txBody>
            <a:bodyPr vert="horz" wrap="square" lIns="96683" tIns="48342" rIns="96683" bIns="48342" numCol="1" anchor="t" anchorCtr="0" compatLnSpc="1">
              <a:prstTxWarp prst="textNoShape">
                <a:avLst/>
              </a:prstTxWarp>
            </a:bodyPr>
            <a:lstStyle/>
            <a:p>
              <a:pPr>
                <a:lnSpc>
                  <a:spcPct val="120000"/>
                </a:lnSpc>
              </a:pPr>
              <a:endParaRPr lang="en-US" sz="2115" dirty="0">
                <a:solidFill>
                  <a:schemeClr val="accent4">
                    <a:lumMod val="50000"/>
                  </a:schemeClr>
                </a:solidFill>
                <a:latin typeface="Arial"/>
                <a:ea typeface="微软雅黑"/>
                <a:cs typeface="+mn-ea"/>
                <a:sym typeface="Arial"/>
              </a:endParaRPr>
            </a:p>
          </p:txBody>
        </p:sp>
      </p:grpSp>
      <p:sp>
        <p:nvSpPr>
          <p:cNvPr id="36" name="Freeform 5"/>
          <p:cNvSpPr>
            <a:spLocks noEditPoints="1"/>
          </p:cNvSpPr>
          <p:nvPr/>
        </p:nvSpPr>
        <p:spPr bwMode="auto">
          <a:xfrm>
            <a:off x="4617950" y="3002399"/>
            <a:ext cx="694911" cy="694911"/>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96683" tIns="48342" rIns="96683" bIns="48342" numCol="1" anchor="t" anchorCtr="0" compatLnSpc="1">
            <a:prstTxWarp prst="textNoShape">
              <a:avLst/>
            </a:prstTxWarp>
          </a:bodyPr>
          <a:lstStyle/>
          <a:p>
            <a:pPr>
              <a:lnSpc>
                <a:spcPct val="120000"/>
              </a:lnSpc>
            </a:pPr>
            <a:endParaRPr lang="en-US" sz="2115" dirty="0">
              <a:latin typeface="Arial"/>
              <a:ea typeface="微软雅黑"/>
              <a:cs typeface="+mn-ea"/>
              <a:sym typeface="Arial"/>
            </a:endParaRPr>
          </a:p>
        </p:txBody>
      </p:sp>
      <p:sp>
        <p:nvSpPr>
          <p:cNvPr id="37" name="Freeform 56"/>
          <p:cNvSpPr>
            <a:spLocks noEditPoints="1"/>
          </p:cNvSpPr>
          <p:nvPr/>
        </p:nvSpPr>
        <p:spPr bwMode="auto">
          <a:xfrm>
            <a:off x="6306997" y="3368082"/>
            <a:ext cx="510860" cy="51086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96683" tIns="48342" rIns="96683" bIns="48342" numCol="1" anchor="t" anchorCtr="0" compatLnSpc="1">
            <a:prstTxWarp prst="textNoShape">
              <a:avLst/>
            </a:prstTxWarp>
          </a:bodyPr>
          <a:lstStyle/>
          <a:p>
            <a:pPr>
              <a:lnSpc>
                <a:spcPct val="120000"/>
              </a:lnSpc>
            </a:pPr>
            <a:endParaRPr lang="en-US" sz="2115">
              <a:latin typeface="Arial"/>
              <a:ea typeface="微软雅黑"/>
              <a:cs typeface="+mn-ea"/>
              <a:sym typeface="Arial"/>
            </a:endParaRPr>
          </a:p>
        </p:txBody>
      </p:sp>
      <p:sp>
        <p:nvSpPr>
          <p:cNvPr id="38" name="Freeform 24"/>
          <p:cNvSpPr>
            <a:spLocks noEditPoints="1"/>
          </p:cNvSpPr>
          <p:nvPr/>
        </p:nvSpPr>
        <p:spPr bwMode="auto">
          <a:xfrm>
            <a:off x="4197112" y="4790106"/>
            <a:ext cx="436959" cy="474513"/>
          </a:xfrm>
          <a:custGeom>
            <a:avLst/>
            <a:gdLst/>
            <a:ahLst/>
            <a:cxnLst>
              <a:cxn ang="0">
                <a:pos x="55" y="55"/>
              </a:cxn>
              <a:cxn ang="0">
                <a:pos x="39" y="55"/>
              </a:cxn>
              <a:cxn ang="0">
                <a:pos x="30" y="64"/>
              </a:cxn>
              <a:cxn ang="0">
                <a:pos x="21" y="55"/>
              </a:cxn>
              <a:cxn ang="0">
                <a:pos x="5" y="55"/>
              </a:cxn>
              <a:cxn ang="0">
                <a:pos x="0" y="50"/>
              </a:cxn>
              <a:cxn ang="0">
                <a:pos x="11" y="20"/>
              </a:cxn>
              <a:cxn ang="0">
                <a:pos x="27" y="5"/>
              </a:cxn>
              <a:cxn ang="0">
                <a:pos x="26" y="3"/>
              </a:cxn>
              <a:cxn ang="0">
                <a:pos x="30" y="0"/>
              </a:cxn>
              <a:cxn ang="0">
                <a:pos x="33" y="3"/>
              </a:cxn>
              <a:cxn ang="0">
                <a:pos x="33" y="5"/>
              </a:cxn>
              <a:cxn ang="0">
                <a:pos x="48" y="20"/>
              </a:cxn>
              <a:cxn ang="0">
                <a:pos x="59" y="50"/>
              </a:cxn>
              <a:cxn ang="0">
                <a:pos x="55" y="55"/>
              </a:cxn>
              <a:cxn ang="0">
                <a:pos x="30" y="60"/>
              </a:cxn>
              <a:cxn ang="0">
                <a:pos x="25" y="55"/>
              </a:cxn>
              <a:cxn ang="0">
                <a:pos x="24" y="54"/>
              </a:cxn>
              <a:cxn ang="0">
                <a:pos x="23" y="55"/>
              </a:cxn>
              <a:cxn ang="0">
                <a:pos x="30" y="61"/>
              </a:cxn>
              <a:cxn ang="0">
                <a:pos x="30" y="60"/>
              </a:cxn>
              <a:cxn ang="0">
                <a:pos x="30" y="60"/>
              </a:cxn>
            </a:cxnLst>
            <a:rect l="0" t="0" r="r" b="b"/>
            <a:pathLst>
              <a:path w="59" h="64">
                <a:moveTo>
                  <a:pt x="55" y="55"/>
                </a:moveTo>
                <a:cubicBezTo>
                  <a:pt x="39" y="55"/>
                  <a:pt x="39" y="55"/>
                  <a:pt x="39" y="55"/>
                </a:cubicBezTo>
                <a:cubicBezTo>
                  <a:pt x="39" y="60"/>
                  <a:pt x="35" y="64"/>
                  <a:pt x="30" y="64"/>
                </a:cubicBezTo>
                <a:cubicBezTo>
                  <a:pt x="25" y="64"/>
                  <a:pt x="21" y="60"/>
                  <a:pt x="21" y="55"/>
                </a:cubicBezTo>
                <a:cubicBezTo>
                  <a:pt x="5" y="55"/>
                  <a:pt x="5" y="55"/>
                  <a:pt x="5" y="55"/>
                </a:cubicBezTo>
                <a:cubicBezTo>
                  <a:pt x="2" y="55"/>
                  <a:pt x="0" y="53"/>
                  <a:pt x="0" y="50"/>
                </a:cubicBezTo>
                <a:cubicBezTo>
                  <a:pt x="5" y="46"/>
                  <a:pt x="11" y="38"/>
                  <a:pt x="11" y="20"/>
                </a:cubicBezTo>
                <a:cubicBezTo>
                  <a:pt x="11" y="13"/>
                  <a:pt x="17" y="6"/>
                  <a:pt x="27" y="5"/>
                </a:cubicBezTo>
                <a:cubicBezTo>
                  <a:pt x="26" y="4"/>
                  <a:pt x="26" y="4"/>
                  <a:pt x="26" y="3"/>
                </a:cubicBezTo>
                <a:cubicBezTo>
                  <a:pt x="26" y="1"/>
                  <a:pt x="28" y="0"/>
                  <a:pt x="30" y="0"/>
                </a:cubicBezTo>
                <a:cubicBezTo>
                  <a:pt x="32" y="0"/>
                  <a:pt x="33" y="1"/>
                  <a:pt x="33" y="3"/>
                </a:cubicBezTo>
                <a:cubicBezTo>
                  <a:pt x="33" y="4"/>
                  <a:pt x="33" y="4"/>
                  <a:pt x="33" y="5"/>
                </a:cubicBezTo>
                <a:cubicBezTo>
                  <a:pt x="42" y="6"/>
                  <a:pt x="48" y="13"/>
                  <a:pt x="48" y="20"/>
                </a:cubicBezTo>
                <a:cubicBezTo>
                  <a:pt x="48" y="38"/>
                  <a:pt x="54" y="46"/>
                  <a:pt x="59" y="50"/>
                </a:cubicBezTo>
                <a:cubicBezTo>
                  <a:pt x="59" y="53"/>
                  <a:pt x="57" y="55"/>
                  <a:pt x="55" y="55"/>
                </a:cubicBezTo>
                <a:close/>
                <a:moveTo>
                  <a:pt x="30" y="60"/>
                </a:moveTo>
                <a:cubicBezTo>
                  <a:pt x="27" y="60"/>
                  <a:pt x="25" y="57"/>
                  <a:pt x="25" y="55"/>
                </a:cubicBezTo>
                <a:cubicBezTo>
                  <a:pt x="25" y="54"/>
                  <a:pt x="24" y="54"/>
                  <a:pt x="24" y="54"/>
                </a:cubicBezTo>
                <a:cubicBezTo>
                  <a:pt x="24" y="54"/>
                  <a:pt x="23" y="54"/>
                  <a:pt x="23" y="55"/>
                </a:cubicBezTo>
                <a:cubicBezTo>
                  <a:pt x="23" y="58"/>
                  <a:pt x="26" y="61"/>
                  <a:pt x="30" y="61"/>
                </a:cubicBezTo>
                <a:cubicBezTo>
                  <a:pt x="30" y="61"/>
                  <a:pt x="30" y="61"/>
                  <a:pt x="30" y="60"/>
                </a:cubicBezTo>
                <a:cubicBezTo>
                  <a:pt x="30" y="60"/>
                  <a:pt x="30" y="60"/>
                  <a:pt x="30" y="60"/>
                </a:cubicBezTo>
                <a:close/>
              </a:path>
            </a:pathLst>
          </a:custGeom>
          <a:solidFill>
            <a:schemeClr val="bg1"/>
          </a:solidFill>
          <a:ln w="9525">
            <a:noFill/>
            <a:round/>
            <a:headEnd/>
            <a:tailEnd/>
          </a:ln>
        </p:spPr>
        <p:txBody>
          <a:bodyPr vert="horz" wrap="square" lIns="96683" tIns="48342" rIns="96683" bIns="48342" numCol="1" anchor="t" anchorCtr="0" compatLnSpc="1">
            <a:prstTxWarp prst="textNoShape">
              <a:avLst/>
            </a:prstTxWarp>
          </a:bodyPr>
          <a:lstStyle/>
          <a:p>
            <a:pPr>
              <a:lnSpc>
                <a:spcPct val="120000"/>
              </a:lnSpc>
            </a:pPr>
            <a:endParaRPr lang="en-US" sz="2115">
              <a:latin typeface="Arial"/>
              <a:ea typeface="微软雅黑"/>
              <a:cs typeface="+mn-ea"/>
              <a:sym typeface="Arial"/>
            </a:endParaRPr>
          </a:p>
        </p:txBody>
      </p:sp>
      <p:sp>
        <p:nvSpPr>
          <p:cNvPr id="39" name="Freeform 57"/>
          <p:cNvSpPr>
            <a:spLocks noEditPoints="1"/>
          </p:cNvSpPr>
          <p:nvPr/>
        </p:nvSpPr>
        <p:spPr bwMode="auto">
          <a:xfrm>
            <a:off x="8158323" y="4858912"/>
            <a:ext cx="471848" cy="418306"/>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headEnd/>
            <a:tailEnd/>
          </a:ln>
        </p:spPr>
        <p:txBody>
          <a:bodyPr vert="horz" wrap="square" lIns="96683" tIns="48342" rIns="96683" bIns="48342" numCol="1" anchor="t" anchorCtr="0" compatLnSpc="1">
            <a:prstTxWarp prst="textNoShape">
              <a:avLst/>
            </a:prstTxWarp>
          </a:bodyPr>
          <a:lstStyle/>
          <a:p>
            <a:pPr>
              <a:lnSpc>
                <a:spcPct val="120000"/>
              </a:lnSpc>
            </a:pPr>
            <a:endParaRPr lang="en-US" sz="2115">
              <a:latin typeface="Arial"/>
              <a:ea typeface="微软雅黑"/>
              <a:cs typeface="+mn-ea"/>
              <a:sym typeface="Arial"/>
            </a:endParaRPr>
          </a:p>
        </p:txBody>
      </p:sp>
      <p:sp>
        <p:nvSpPr>
          <p:cNvPr id="40" name="Freeform 152"/>
          <p:cNvSpPr>
            <a:spLocks noEditPoints="1"/>
          </p:cNvSpPr>
          <p:nvPr/>
        </p:nvSpPr>
        <p:spPr bwMode="auto">
          <a:xfrm>
            <a:off x="6028715" y="2458202"/>
            <a:ext cx="543086" cy="501887"/>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96683" tIns="48342" rIns="96683" bIns="48342" numCol="1" anchor="t" anchorCtr="0" compatLnSpc="1">
            <a:prstTxWarp prst="textNoShape">
              <a:avLst/>
            </a:prstTxWarp>
          </a:bodyPr>
          <a:lstStyle/>
          <a:p>
            <a:pPr>
              <a:lnSpc>
                <a:spcPct val="120000"/>
              </a:lnSpc>
            </a:pPr>
            <a:endParaRPr lang="en-US" sz="2115">
              <a:latin typeface="Arial"/>
              <a:ea typeface="微软雅黑"/>
              <a:cs typeface="+mn-ea"/>
              <a:sym typeface="Arial"/>
            </a:endParaRPr>
          </a:p>
        </p:txBody>
      </p:sp>
      <p:sp>
        <p:nvSpPr>
          <p:cNvPr id="41" name="Freeform 66"/>
          <p:cNvSpPr>
            <a:spLocks noEditPoints="1"/>
          </p:cNvSpPr>
          <p:nvPr/>
        </p:nvSpPr>
        <p:spPr bwMode="auto">
          <a:xfrm>
            <a:off x="7615013" y="3587161"/>
            <a:ext cx="576286" cy="446993"/>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bg1"/>
          </a:solidFill>
          <a:ln w="9525">
            <a:noFill/>
            <a:round/>
            <a:headEnd/>
            <a:tailEnd/>
          </a:ln>
        </p:spPr>
        <p:txBody>
          <a:bodyPr vert="horz" wrap="square" lIns="96683" tIns="48342" rIns="96683" bIns="48342" numCol="1" anchor="t" anchorCtr="0" compatLnSpc="1">
            <a:prstTxWarp prst="textNoShape">
              <a:avLst/>
            </a:prstTxWarp>
          </a:bodyPr>
          <a:lstStyle/>
          <a:p>
            <a:pPr>
              <a:lnSpc>
                <a:spcPct val="120000"/>
              </a:lnSpc>
            </a:pPr>
            <a:endParaRPr lang="en-US" sz="2115">
              <a:latin typeface="Arial"/>
              <a:ea typeface="微软雅黑"/>
              <a:cs typeface="+mn-ea"/>
              <a:sym typeface="Arial"/>
            </a:endParaRPr>
          </a:p>
        </p:txBody>
      </p:sp>
      <p:grpSp>
        <p:nvGrpSpPr>
          <p:cNvPr id="42" name="Group 25"/>
          <p:cNvGrpSpPr/>
          <p:nvPr/>
        </p:nvGrpSpPr>
        <p:grpSpPr>
          <a:xfrm>
            <a:off x="9399133" y="3334607"/>
            <a:ext cx="2358833" cy="776948"/>
            <a:chOff x="1662667" y="872248"/>
            <a:chExt cx="1904654" cy="734824"/>
          </a:xfrm>
        </p:grpSpPr>
        <p:sp>
          <p:nvSpPr>
            <p:cNvPr id="43" name="Text Placeholder 3"/>
            <p:cNvSpPr txBox="1">
              <a:spLocks/>
            </p:cNvSpPr>
            <p:nvPr/>
          </p:nvSpPr>
          <p:spPr>
            <a:xfrm>
              <a:off x="1662669" y="872248"/>
              <a:ext cx="1449677" cy="29109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66772">
                <a:spcBef>
                  <a:spcPct val="20000"/>
                </a:spcBef>
                <a:defRPr/>
              </a:pPr>
              <a:r>
                <a:rPr lang="zh-CN" altLang="en-US" sz="2000" dirty="0">
                  <a:solidFill>
                    <a:schemeClr val="tx1">
                      <a:lumMod val="75000"/>
                      <a:lumOff val="25000"/>
                    </a:schemeClr>
                  </a:solidFill>
                  <a:latin typeface="Arial"/>
                  <a:ea typeface="微软雅黑"/>
                  <a:cs typeface="+mn-ea"/>
                  <a:sym typeface="Arial"/>
                </a:rPr>
                <a:t>请替换文字内容</a:t>
              </a:r>
              <a:endParaRPr lang="en-US" sz="2000" dirty="0">
                <a:solidFill>
                  <a:schemeClr val="tx1">
                    <a:lumMod val="75000"/>
                    <a:lumOff val="25000"/>
                  </a:schemeClr>
                </a:solidFill>
                <a:latin typeface="Arial"/>
                <a:ea typeface="微软雅黑"/>
                <a:cs typeface="+mn-ea"/>
                <a:sym typeface="Arial"/>
              </a:endParaRPr>
            </a:p>
          </p:txBody>
        </p:sp>
        <p:sp>
          <p:nvSpPr>
            <p:cNvPr id="44" name="Text Placeholder 3"/>
            <p:cNvSpPr txBox="1">
              <a:spLocks/>
            </p:cNvSpPr>
            <p:nvPr/>
          </p:nvSpPr>
          <p:spPr>
            <a:xfrm>
              <a:off x="1662667" y="1114281"/>
              <a:ext cx="1904654" cy="49279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66772">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grpSp>
      <p:grpSp>
        <p:nvGrpSpPr>
          <p:cNvPr id="45" name="Group 28"/>
          <p:cNvGrpSpPr/>
          <p:nvPr/>
        </p:nvGrpSpPr>
        <p:grpSpPr>
          <a:xfrm>
            <a:off x="1028775" y="4755931"/>
            <a:ext cx="2303413" cy="751941"/>
            <a:chOff x="1091341" y="901588"/>
            <a:chExt cx="1694843" cy="711164"/>
          </a:xfrm>
        </p:grpSpPr>
        <p:sp>
          <p:nvSpPr>
            <p:cNvPr id="46" name="Text Placeholder 3"/>
            <p:cNvSpPr txBox="1">
              <a:spLocks/>
            </p:cNvSpPr>
            <p:nvPr/>
          </p:nvSpPr>
          <p:spPr>
            <a:xfrm>
              <a:off x="1465160" y="901588"/>
              <a:ext cx="1321022" cy="29108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966772">
                <a:spcBef>
                  <a:spcPct val="20000"/>
                </a:spcBef>
                <a:defRPr/>
              </a:pPr>
              <a:r>
                <a:rPr lang="zh-CN" altLang="en-US" sz="2000" dirty="0">
                  <a:solidFill>
                    <a:schemeClr val="tx1">
                      <a:lumMod val="75000"/>
                      <a:lumOff val="25000"/>
                    </a:schemeClr>
                  </a:solidFill>
                  <a:latin typeface="Arial"/>
                  <a:ea typeface="微软雅黑"/>
                  <a:cs typeface="+mn-ea"/>
                  <a:sym typeface="Arial"/>
                </a:rPr>
                <a:t>请替换文字内容</a:t>
              </a:r>
              <a:endParaRPr lang="en-US" sz="2000" dirty="0">
                <a:solidFill>
                  <a:schemeClr val="tx1">
                    <a:lumMod val="75000"/>
                    <a:lumOff val="25000"/>
                  </a:schemeClr>
                </a:solidFill>
                <a:latin typeface="Arial"/>
                <a:ea typeface="微软雅黑"/>
                <a:cs typeface="+mn-ea"/>
                <a:sym typeface="Arial"/>
              </a:endParaRPr>
            </a:p>
          </p:txBody>
        </p:sp>
        <p:sp>
          <p:nvSpPr>
            <p:cNvPr id="47" name="Text Placeholder 3"/>
            <p:cNvSpPr txBox="1">
              <a:spLocks/>
            </p:cNvSpPr>
            <p:nvPr/>
          </p:nvSpPr>
          <p:spPr>
            <a:xfrm>
              <a:off x="1091341" y="1119967"/>
              <a:ext cx="1694843" cy="49278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966772">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grpSp>
      <p:grpSp>
        <p:nvGrpSpPr>
          <p:cNvPr id="48" name="Group 61"/>
          <p:cNvGrpSpPr/>
          <p:nvPr/>
        </p:nvGrpSpPr>
        <p:grpSpPr>
          <a:xfrm>
            <a:off x="9435485" y="4755931"/>
            <a:ext cx="2322479" cy="770117"/>
            <a:chOff x="1662667" y="878708"/>
            <a:chExt cx="1875300" cy="728363"/>
          </a:xfrm>
        </p:grpSpPr>
        <p:sp>
          <p:nvSpPr>
            <p:cNvPr id="49" name="Text Placeholder 3"/>
            <p:cNvSpPr txBox="1">
              <a:spLocks/>
            </p:cNvSpPr>
            <p:nvPr/>
          </p:nvSpPr>
          <p:spPr>
            <a:xfrm>
              <a:off x="1662668" y="878708"/>
              <a:ext cx="1449677" cy="29109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66772">
                <a:spcBef>
                  <a:spcPct val="20000"/>
                </a:spcBef>
                <a:defRPr/>
              </a:pPr>
              <a:r>
                <a:rPr lang="zh-CN" altLang="en-US" sz="2000" dirty="0">
                  <a:solidFill>
                    <a:schemeClr val="tx1">
                      <a:lumMod val="75000"/>
                      <a:lumOff val="25000"/>
                    </a:schemeClr>
                  </a:solidFill>
                  <a:latin typeface="Arial"/>
                  <a:ea typeface="微软雅黑"/>
                  <a:cs typeface="+mn-ea"/>
                  <a:sym typeface="Arial"/>
                </a:rPr>
                <a:t>请替换文字内容</a:t>
              </a:r>
              <a:endParaRPr lang="en-US" sz="2000" dirty="0">
                <a:solidFill>
                  <a:schemeClr val="tx1">
                    <a:lumMod val="75000"/>
                    <a:lumOff val="25000"/>
                  </a:schemeClr>
                </a:solidFill>
                <a:latin typeface="Arial"/>
                <a:ea typeface="微软雅黑"/>
                <a:cs typeface="+mn-ea"/>
                <a:sym typeface="Arial"/>
              </a:endParaRPr>
            </a:p>
          </p:txBody>
        </p:sp>
        <p:sp>
          <p:nvSpPr>
            <p:cNvPr id="50" name="Text Placeholder 3"/>
            <p:cNvSpPr txBox="1">
              <a:spLocks/>
            </p:cNvSpPr>
            <p:nvPr/>
          </p:nvSpPr>
          <p:spPr>
            <a:xfrm>
              <a:off x="1662667" y="1114281"/>
              <a:ext cx="1875300" cy="49279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66772">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grpSp>
      <p:grpSp>
        <p:nvGrpSpPr>
          <p:cNvPr id="51" name="Group 64"/>
          <p:cNvGrpSpPr/>
          <p:nvPr/>
        </p:nvGrpSpPr>
        <p:grpSpPr>
          <a:xfrm>
            <a:off x="1248610" y="3024108"/>
            <a:ext cx="2436326" cy="778288"/>
            <a:chOff x="993545" y="876670"/>
            <a:chExt cx="1792640" cy="736084"/>
          </a:xfrm>
        </p:grpSpPr>
        <p:sp>
          <p:nvSpPr>
            <p:cNvPr id="52" name="Text Placeholder 3"/>
            <p:cNvSpPr txBox="1">
              <a:spLocks/>
            </p:cNvSpPr>
            <p:nvPr/>
          </p:nvSpPr>
          <p:spPr>
            <a:xfrm>
              <a:off x="1465160" y="876670"/>
              <a:ext cx="1321022" cy="29108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966772">
                <a:spcBef>
                  <a:spcPct val="20000"/>
                </a:spcBef>
                <a:defRPr/>
              </a:pPr>
              <a:r>
                <a:rPr lang="zh-CN" altLang="en-US" sz="2000" dirty="0">
                  <a:solidFill>
                    <a:schemeClr val="tx1">
                      <a:lumMod val="75000"/>
                      <a:lumOff val="25000"/>
                    </a:schemeClr>
                  </a:solidFill>
                  <a:latin typeface="Arial"/>
                  <a:ea typeface="微软雅黑"/>
                  <a:cs typeface="+mn-ea"/>
                  <a:sym typeface="Arial"/>
                </a:rPr>
                <a:t>请替换文字内容</a:t>
              </a:r>
              <a:endParaRPr lang="en-US" sz="2000" dirty="0">
                <a:solidFill>
                  <a:schemeClr val="tx1">
                    <a:lumMod val="75000"/>
                    <a:lumOff val="25000"/>
                  </a:schemeClr>
                </a:solidFill>
                <a:latin typeface="Arial"/>
                <a:ea typeface="微软雅黑"/>
                <a:cs typeface="+mn-ea"/>
                <a:sym typeface="Arial"/>
              </a:endParaRPr>
            </a:p>
          </p:txBody>
        </p:sp>
        <p:sp>
          <p:nvSpPr>
            <p:cNvPr id="53" name="Text Placeholder 3"/>
            <p:cNvSpPr txBox="1">
              <a:spLocks/>
            </p:cNvSpPr>
            <p:nvPr/>
          </p:nvSpPr>
          <p:spPr>
            <a:xfrm>
              <a:off x="993545" y="1119968"/>
              <a:ext cx="1792640" cy="49278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966772">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grpSp>
      <p:grpSp>
        <p:nvGrpSpPr>
          <p:cNvPr id="57" name="Group 25"/>
          <p:cNvGrpSpPr/>
          <p:nvPr/>
        </p:nvGrpSpPr>
        <p:grpSpPr>
          <a:xfrm>
            <a:off x="7486185" y="1497956"/>
            <a:ext cx="2399575" cy="779574"/>
            <a:chOff x="1662668" y="869765"/>
            <a:chExt cx="1937551" cy="737307"/>
          </a:xfrm>
        </p:grpSpPr>
        <p:sp>
          <p:nvSpPr>
            <p:cNvPr id="58" name="Text Placeholder 3"/>
            <p:cNvSpPr txBox="1">
              <a:spLocks/>
            </p:cNvSpPr>
            <p:nvPr/>
          </p:nvSpPr>
          <p:spPr>
            <a:xfrm>
              <a:off x="1662668" y="869765"/>
              <a:ext cx="1449677" cy="29109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66772">
                <a:spcBef>
                  <a:spcPct val="20000"/>
                </a:spcBef>
                <a:defRPr/>
              </a:pPr>
              <a:r>
                <a:rPr lang="zh-CN" altLang="en-US" sz="2000" dirty="0">
                  <a:solidFill>
                    <a:schemeClr val="tx1">
                      <a:lumMod val="75000"/>
                      <a:lumOff val="25000"/>
                    </a:schemeClr>
                  </a:solidFill>
                  <a:latin typeface="Arial"/>
                  <a:ea typeface="微软雅黑"/>
                  <a:cs typeface="+mn-ea"/>
                  <a:sym typeface="Arial"/>
                </a:rPr>
                <a:t>请替换文字内容</a:t>
              </a:r>
              <a:endParaRPr lang="en-US" sz="2000" dirty="0">
                <a:solidFill>
                  <a:schemeClr val="tx1">
                    <a:lumMod val="75000"/>
                    <a:lumOff val="25000"/>
                  </a:schemeClr>
                </a:solidFill>
                <a:latin typeface="Arial"/>
                <a:ea typeface="微软雅黑"/>
                <a:cs typeface="+mn-ea"/>
                <a:sym typeface="Arial"/>
              </a:endParaRPr>
            </a:p>
          </p:txBody>
        </p:sp>
        <p:sp>
          <p:nvSpPr>
            <p:cNvPr id="59" name="Text Placeholder 3"/>
            <p:cNvSpPr txBox="1">
              <a:spLocks/>
            </p:cNvSpPr>
            <p:nvPr/>
          </p:nvSpPr>
          <p:spPr>
            <a:xfrm>
              <a:off x="1662668" y="1114282"/>
              <a:ext cx="1937551" cy="49279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66772">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grpSp>
      <p:sp>
        <p:nvSpPr>
          <p:cNvPr id="54" name="矩形-5"/>
          <p:cNvSpPr/>
          <p:nvPr/>
        </p:nvSpPr>
        <p:spPr>
          <a:xfrm>
            <a:off x="596900" y="231949"/>
            <a:ext cx="3108543" cy="584775"/>
          </a:xfrm>
          <a:prstGeom prst="rect">
            <a:avLst/>
          </a:prstGeom>
        </p:spPr>
        <p:txBody>
          <a:bodyPr wrap="none">
            <a:spAutoFit/>
          </a:bodyPr>
          <a:lstStyle/>
          <a:p>
            <a:pPr>
              <a:buNone/>
            </a:pPr>
            <a:r>
              <a:rPr lang="zh-CN" altLang="en-US" sz="3200" spc="600" dirty="0" smtClean="0">
                <a:latin typeface="Arial"/>
                <a:ea typeface="微软雅黑"/>
                <a:sym typeface="Arial"/>
              </a:rPr>
              <a:t>添加标题文字</a:t>
            </a:r>
            <a:endParaRPr lang="en-US" altLang="zh-CN" sz="3200" spc="600" dirty="0">
              <a:latin typeface="Arial"/>
              <a:ea typeface="微软雅黑"/>
              <a:sym typeface="Arial"/>
            </a:endParaRPr>
          </a:p>
        </p:txBody>
      </p:sp>
      <p:sp>
        <p:nvSpPr>
          <p:cNvPr id="55" name="直角三角形-1"/>
          <p:cNvSpPr/>
          <p:nvPr/>
        </p:nvSpPr>
        <p:spPr>
          <a:xfrm rot="16200000">
            <a:off x="263021" y="357396"/>
            <a:ext cx="333879" cy="33387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latin typeface="Arial"/>
              <a:ea typeface="微软雅黑"/>
              <a:sym typeface="Arial"/>
            </a:endParaRPr>
          </a:p>
        </p:txBody>
      </p:sp>
    </p:spTree>
    <p:extLst>
      <p:ext uri="{BB962C8B-B14F-4D97-AF65-F5344CB8AC3E}">
        <p14:creationId xmlns:p14="http://schemas.microsoft.com/office/powerpoint/2010/main" val="2385492439"/>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Left)">
                                      <p:cBhvr>
                                        <p:cTn id="7" dur="500"/>
                                        <p:tgtEl>
                                          <p:spTgt spid="9"/>
                                        </p:tgtEl>
                                      </p:cBhvr>
                                    </p:animEffect>
                                  </p:childTnLst>
                                </p:cTn>
                              </p:par>
                              <p:par>
                                <p:cTn id="8" presetID="53"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childTnLst>
                          </p:cTn>
                        </p:par>
                        <p:par>
                          <p:cTn id="13" fill="hold">
                            <p:stCondLst>
                              <p:cond delay="500"/>
                            </p:stCondLst>
                            <p:childTnLst>
                              <p:par>
                                <p:cTn id="14" presetID="53"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 calcmode="lin" valueType="num">
                                      <p:cBhvr>
                                        <p:cTn id="16" dur="500" fill="hold"/>
                                        <p:tgtEl>
                                          <p:spTgt spid="36"/>
                                        </p:tgtEl>
                                        <p:attrNameLst>
                                          <p:attrName>ppt_w</p:attrName>
                                        </p:attrNameLst>
                                      </p:cBhvr>
                                      <p:tavLst>
                                        <p:tav tm="0">
                                          <p:val>
                                            <p:fltVal val="0"/>
                                          </p:val>
                                        </p:tav>
                                        <p:tav tm="100000">
                                          <p:val>
                                            <p:strVal val="#ppt_w"/>
                                          </p:val>
                                        </p:tav>
                                      </p:tavLst>
                                    </p:anim>
                                    <p:anim calcmode="lin" valueType="num">
                                      <p:cBhvr>
                                        <p:cTn id="17" dur="500" fill="hold"/>
                                        <p:tgtEl>
                                          <p:spTgt spid="36"/>
                                        </p:tgtEl>
                                        <p:attrNameLst>
                                          <p:attrName>ppt_h</p:attrName>
                                        </p:attrNameLst>
                                      </p:cBhvr>
                                      <p:tavLst>
                                        <p:tav tm="0">
                                          <p:val>
                                            <p:fltVal val="0"/>
                                          </p:val>
                                        </p:tav>
                                        <p:tav tm="100000">
                                          <p:val>
                                            <p:strVal val="#ppt_h"/>
                                          </p:val>
                                        </p:tav>
                                      </p:tavLst>
                                    </p:anim>
                                    <p:animEffect transition="in" filter="fade">
                                      <p:cBhvr>
                                        <p:cTn id="18" dur="500"/>
                                        <p:tgtEl>
                                          <p:spTgt spid="36"/>
                                        </p:tgtEl>
                                      </p:cBhvr>
                                    </p:animEffect>
                                  </p:childTnLst>
                                </p:cTn>
                              </p:par>
                            </p:childTnLst>
                          </p:cTn>
                        </p:par>
                        <p:par>
                          <p:cTn id="19" fill="hold">
                            <p:stCondLst>
                              <p:cond delay="1000"/>
                            </p:stCondLst>
                            <p:childTnLst>
                              <p:par>
                                <p:cTn id="20" presetID="18" presetClass="entr" presetSubtype="3"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strips(upRight)">
                                      <p:cBhvr>
                                        <p:cTn id="22" dur="500"/>
                                        <p:tgtEl>
                                          <p:spTgt spid="13"/>
                                        </p:tgtEl>
                                      </p:cBhvr>
                                    </p:animEffect>
                                  </p:childTnLst>
                                </p:cTn>
                              </p:par>
                              <p:par>
                                <p:cTn id="23" presetID="53"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childTnLst>
                          </p:cTn>
                        </p:par>
                        <p:par>
                          <p:cTn id="28" fill="hold">
                            <p:stCondLst>
                              <p:cond delay="1500"/>
                            </p:stCondLst>
                            <p:childTnLst>
                              <p:par>
                                <p:cTn id="29" presetID="53" presetClass="entr" presetSubtype="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Effect transition="in" filter="fade">
                                      <p:cBhvr>
                                        <p:cTn id="33" dur="500"/>
                                        <p:tgtEl>
                                          <p:spTgt spid="40"/>
                                        </p:tgtEl>
                                      </p:cBhvr>
                                    </p:animEffect>
                                  </p:childTnLst>
                                </p:cTn>
                              </p:par>
                            </p:childTnLst>
                          </p:cTn>
                        </p:par>
                        <p:par>
                          <p:cTn id="34" fill="hold">
                            <p:stCondLst>
                              <p:cond delay="2000"/>
                            </p:stCondLst>
                            <p:childTnLst>
                              <p:par>
                                <p:cTn id="35" presetID="18" presetClass="entr" presetSubtype="3"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strips(upRight)">
                                      <p:cBhvr>
                                        <p:cTn id="37" dur="500"/>
                                        <p:tgtEl>
                                          <p:spTgt spid="6"/>
                                        </p:tgtEl>
                                      </p:cBhvr>
                                    </p:animEffect>
                                  </p:childTnLst>
                                </p:cTn>
                              </p:par>
                              <p:par>
                                <p:cTn id="38" presetID="53"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childTnLst>
                          </p:cTn>
                        </p:par>
                        <p:par>
                          <p:cTn id="43" fill="hold">
                            <p:stCondLst>
                              <p:cond delay="2500"/>
                            </p:stCondLst>
                            <p:childTnLst>
                              <p:par>
                                <p:cTn id="44" presetID="53" presetClass="entr" presetSubtype="0" fill="hold" grpId="0" nodeType="afterEffect">
                                  <p:stCondLst>
                                    <p:cond delay="0"/>
                                  </p:stCondLst>
                                  <p:childTnLst>
                                    <p:set>
                                      <p:cBhvr>
                                        <p:cTn id="45" dur="1" fill="hold">
                                          <p:stCondLst>
                                            <p:cond delay="0"/>
                                          </p:stCondLst>
                                        </p:cTn>
                                        <p:tgtEl>
                                          <p:spTgt spid="37"/>
                                        </p:tgtEl>
                                        <p:attrNameLst>
                                          <p:attrName>style.visibility</p:attrName>
                                        </p:attrNameLst>
                                      </p:cBhvr>
                                      <p:to>
                                        <p:strVal val="visible"/>
                                      </p:to>
                                    </p:set>
                                    <p:anim calcmode="lin" valueType="num">
                                      <p:cBhvr>
                                        <p:cTn id="46" dur="500" fill="hold"/>
                                        <p:tgtEl>
                                          <p:spTgt spid="37"/>
                                        </p:tgtEl>
                                        <p:attrNameLst>
                                          <p:attrName>ppt_w</p:attrName>
                                        </p:attrNameLst>
                                      </p:cBhvr>
                                      <p:tavLst>
                                        <p:tav tm="0">
                                          <p:val>
                                            <p:fltVal val="0"/>
                                          </p:val>
                                        </p:tav>
                                        <p:tav tm="100000">
                                          <p:val>
                                            <p:strVal val="#ppt_w"/>
                                          </p:val>
                                        </p:tav>
                                      </p:tavLst>
                                    </p:anim>
                                    <p:anim calcmode="lin" valueType="num">
                                      <p:cBhvr>
                                        <p:cTn id="47" dur="500" fill="hold"/>
                                        <p:tgtEl>
                                          <p:spTgt spid="37"/>
                                        </p:tgtEl>
                                        <p:attrNameLst>
                                          <p:attrName>ppt_h</p:attrName>
                                        </p:attrNameLst>
                                      </p:cBhvr>
                                      <p:tavLst>
                                        <p:tav tm="0">
                                          <p:val>
                                            <p:fltVal val="0"/>
                                          </p:val>
                                        </p:tav>
                                        <p:tav tm="100000">
                                          <p:val>
                                            <p:strVal val="#ppt_h"/>
                                          </p:val>
                                        </p:tav>
                                      </p:tavLst>
                                    </p:anim>
                                    <p:animEffect transition="in" filter="fade">
                                      <p:cBhvr>
                                        <p:cTn id="48" dur="500"/>
                                        <p:tgtEl>
                                          <p:spTgt spid="37"/>
                                        </p:tgtEl>
                                      </p:cBhvr>
                                    </p:animEffect>
                                  </p:childTnLst>
                                </p:cTn>
                              </p:par>
                            </p:childTnLst>
                          </p:cTn>
                        </p:par>
                        <p:par>
                          <p:cTn id="49" fill="hold">
                            <p:stCondLst>
                              <p:cond delay="3000"/>
                            </p:stCondLst>
                            <p:childTnLst>
                              <p:par>
                                <p:cTn id="50" presetID="18" presetClass="entr" presetSubtype="3"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strips(upRight)">
                                      <p:cBhvr>
                                        <p:cTn id="52" dur="500"/>
                                        <p:tgtEl>
                                          <p:spTgt spid="10"/>
                                        </p:tgtEl>
                                      </p:cBhvr>
                                    </p:animEffect>
                                  </p:childTnLst>
                                </p:cTn>
                              </p:par>
                              <p:par>
                                <p:cTn id="53" presetID="53"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p:cTn id="55" dur="500" fill="hold"/>
                                        <p:tgtEl>
                                          <p:spTgt spid="27"/>
                                        </p:tgtEl>
                                        <p:attrNameLst>
                                          <p:attrName>ppt_w</p:attrName>
                                        </p:attrNameLst>
                                      </p:cBhvr>
                                      <p:tavLst>
                                        <p:tav tm="0">
                                          <p:val>
                                            <p:fltVal val="0"/>
                                          </p:val>
                                        </p:tav>
                                        <p:tav tm="100000">
                                          <p:val>
                                            <p:strVal val="#ppt_w"/>
                                          </p:val>
                                        </p:tav>
                                      </p:tavLst>
                                    </p:anim>
                                    <p:anim calcmode="lin" valueType="num">
                                      <p:cBhvr>
                                        <p:cTn id="56" dur="500" fill="hold"/>
                                        <p:tgtEl>
                                          <p:spTgt spid="27"/>
                                        </p:tgtEl>
                                        <p:attrNameLst>
                                          <p:attrName>ppt_h</p:attrName>
                                        </p:attrNameLst>
                                      </p:cBhvr>
                                      <p:tavLst>
                                        <p:tav tm="0">
                                          <p:val>
                                            <p:fltVal val="0"/>
                                          </p:val>
                                        </p:tav>
                                        <p:tav tm="100000">
                                          <p:val>
                                            <p:strVal val="#ppt_h"/>
                                          </p:val>
                                        </p:tav>
                                      </p:tavLst>
                                    </p:anim>
                                    <p:animEffect transition="in" filter="fade">
                                      <p:cBhvr>
                                        <p:cTn id="57" dur="500"/>
                                        <p:tgtEl>
                                          <p:spTgt spid="27"/>
                                        </p:tgtEl>
                                      </p:cBhvr>
                                    </p:animEffect>
                                  </p:childTnLst>
                                </p:cTn>
                              </p:par>
                            </p:childTnLst>
                          </p:cTn>
                        </p:par>
                        <p:par>
                          <p:cTn id="58" fill="hold">
                            <p:stCondLst>
                              <p:cond delay="3500"/>
                            </p:stCondLst>
                            <p:childTnLst>
                              <p:par>
                                <p:cTn id="59" presetID="53" presetClass="entr" presetSubtype="0" fill="hold" grpId="0" nodeType="afterEffect">
                                  <p:stCondLst>
                                    <p:cond delay="0"/>
                                  </p:stCondLst>
                                  <p:childTnLst>
                                    <p:set>
                                      <p:cBhvr>
                                        <p:cTn id="60" dur="1" fill="hold">
                                          <p:stCondLst>
                                            <p:cond delay="0"/>
                                          </p:stCondLst>
                                        </p:cTn>
                                        <p:tgtEl>
                                          <p:spTgt spid="41"/>
                                        </p:tgtEl>
                                        <p:attrNameLst>
                                          <p:attrName>style.visibility</p:attrName>
                                        </p:attrNameLst>
                                      </p:cBhvr>
                                      <p:to>
                                        <p:strVal val="visible"/>
                                      </p:to>
                                    </p:set>
                                    <p:anim calcmode="lin" valueType="num">
                                      <p:cBhvr>
                                        <p:cTn id="61" dur="500" fill="hold"/>
                                        <p:tgtEl>
                                          <p:spTgt spid="41"/>
                                        </p:tgtEl>
                                        <p:attrNameLst>
                                          <p:attrName>ppt_w</p:attrName>
                                        </p:attrNameLst>
                                      </p:cBhvr>
                                      <p:tavLst>
                                        <p:tav tm="0">
                                          <p:val>
                                            <p:fltVal val="0"/>
                                          </p:val>
                                        </p:tav>
                                        <p:tav tm="100000">
                                          <p:val>
                                            <p:strVal val="#ppt_w"/>
                                          </p:val>
                                        </p:tav>
                                      </p:tavLst>
                                    </p:anim>
                                    <p:anim calcmode="lin" valueType="num">
                                      <p:cBhvr>
                                        <p:cTn id="62" dur="500" fill="hold"/>
                                        <p:tgtEl>
                                          <p:spTgt spid="41"/>
                                        </p:tgtEl>
                                        <p:attrNameLst>
                                          <p:attrName>ppt_h</p:attrName>
                                        </p:attrNameLst>
                                      </p:cBhvr>
                                      <p:tavLst>
                                        <p:tav tm="0">
                                          <p:val>
                                            <p:fltVal val="0"/>
                                          </p:val>
                                        </p:tav>
                                        <p:tav tm="100000">
                                          <p:val>
                                            <p:strVal val="#ppt_h"/>
                                          </p:val>
                                        </p:tav>
                                      </p:tavLst>
                                    </p:anim>
                                    <p:animEffect transition="in" filter="fade">
                                      <p:cBhvr>
                                        <p:cTn id="63" dur="500"/>
                                        <p:tgtEl>
                                          <p:spTgt spid="41"/>
                                        </p:tgtEl>
                                      </p:cBhvr>
                                    </p:animEffect>
                                  </p:childTnLst>
                                </p:cTn>
                              </p:par>
                            </p:childTnLst>
                          </p:cTn>
                        </p:par>
                        <p:par>
                          <p:cTn id="64" fill="hold">
                            <p:stCondLst>
                              <p:cond delay="4000"/>
                            </p:stCondLst>
                            <p:childTnLst>
                              <p:par>
                                <p:cTn id="65" presetID="18" presetClass="entr" presetSubtype="3"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strips(upRight)">
                                      <p:cBhvr>
                                        <p:cTn id="67" dur="500"/>
                                        <p:tgtEl>
                                          <p:spTgt spid="15"/>
                                        </p:tgtEl>
                                      </p:cBhvr>
                                    </p:animEffect>
                                  </p:childTnLst>
                                </p:cTn>
                              </p:par>
                              <p:par>
                                <p:cTn id="68" presetID="53"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p:cTn id="70" dur="500" fill="hold"/>
                                        <p:tgtEl>
                                          <p:spTgt spid="33"/>
                                        </p:tgtEl>
                                        <p:attrNameLst>
                                          <p:attrName>ppt_w</p:attrName>
                                        </p:attrNameLst>
                                      </p:cBhvr>
                                      <p:tavLst>
                                        <p:tav tm="0">
                                          <p:val>
                                            <p:fltVal val="0"/>
                                          </p:val>
                                        </p:tav>
                                        <p:tav tm="100000">
                                          <p:val>
                                            <p:strVal val="#ppt_w"/>
                                          </p:val>
                                        </p:tav>
                                      </p:tavLst>
                                    </p:anim>
                                    <p:anim calcmode="lin" valueType="num">
                                      <p:cBhvr>
                                        <p:cTn id="71" dur="500" fill="hold"/>
                                        <p:tgtEl>
                                          <p:spTgt spid="33"/>
                                        </p:tgtEl>
                                        <p:attrNameLst>
                                          <p:attrName>ppt_h</p:attrName>
                                        </p:attrNameLst>
                                      </p:cBhvr>
                                      <p:tavLst>
                                        <p:tav tm="0">
                                          <p:val>
                                            <p:fltVal val="0"/>
                                          </p:val>
                                        </p:tav>
                                        <p:tav tm="100000">
                                          <p:val>
                                            <p:strVal val="#ppt_h"/>
                                          </p:val>
                                        </p:tav>
                                      </p:tavLst>
                                    </p:anim>
                                    <p:animEffect transition="in" filter="fade">
                                      <p:cBhvr>
                                        <p:cTn id="72" dur="500"/>
                                        <p:tgtEl>
                                          <p:spTgt spid="33"/>
                                        </p:tgtEl>
                                      </p:cBhvr>
                                    </p:animEffect>
                                  </p:childTnLst>
                                </p:cTn>
                              </p:par>
                            </p:childTnLst>
                          </p:cTn>
                        </p:par>
                        <p:par>
                          <p:cTn id="73" fill="hold">
                            <p:stCondLst>
                              <p:cond delay="4500"/>
                            </p:stCondLst>
                            <p:childTnLst>
                              <p:par>
                                <p:cTn id="74" presetID="53" presetClass="entr" presetSubtype="0" fill="hold" grpId="0" nodeType="afterEffect">
                                  <p:stCondLst>
                                    <p:cond delay="0"/>
                                  </p:stCondLst>
                                  <p:childTnLst>
                                    <p:set>
                                      <p:cBhvr>
                                        <p:cTn id="75" dur="1" fill="hold">
                                          <p:stCondLst>
                                            <p:cond delay="0"/>
                                          </p:stCondLst>
                                        </p:cTn>
                                        <p:tgtEl>
                                          <p:spTgt spid="39"/>
                                        </p:tgtEl>
                                        <p:attrNameLst>
                                          <p:attrName>style.visibility</p:attrName>
                                        </p:attrNameLst>
                                      </p:cBhvr>
                                      <p:to>
                                        <p:strVal val="visible"/>
                                      </p:to>
                                    </p:set>
                                    <p:anim calcmode="lin" valueType="num">
                                      <p:cBhvr>
                                        <p:cTn id="76" dur="500" fill="hold"/>
                                        <p:tgtEl>
                                          <p:spTgt spid="39"/>
                                        </p:tgtEl>
                                        <p:attrNameLst>
                                          <p:attrName>ppt_w</p:attrName>
                                        </p:attrNameLst>
                                      </p:cBhvr>
                                      <p:tavLst>
                                        <p:tav tm="0">
                                          <p:val>
                                            <p:fltVal val="0"/>
                                          </p:val>
                                        </p:tav>
                                        <p:tav tm="100000">
                                          <p:val>
                                            <p:strVal val="#ppt_w"/>
                                          </p:val>
                                        </p:tav>
                                      </p:tavLst>
                                    </p:anim>
                                    <p:anim calcmode="lin" valueType="num">
                                      <p:cBhvr>
                                        <p:cTn id="77" dur="500" fill="hold"/>
                                        <p:tgtEl>
                                          <p:spTgt spid="39"/>
                                        </p:tgtEl>
                                        <p:attrNameLst>
                                          <p:attrName>ppt_h</p:attrName>
                                        </p:attrNameLst>
                                      </p:cBhvr>
                                      <p:tavLst>
                                        <p:tav tm="0">
                                          <p:val>
                                            <p:fltVal val="0"/>
                                          </p:val>
                                        </p:tav>
                                        <p:tav tm="100000">
                                          <p:val>
                                            <p:strVal val="#ppt_h"/>
                                          </p:val>
                                        </p:tav>
                                      </p:tavLst>
                                    </p:anim>
                                    <p:animEffect transition="in" filter="fade">
                                      <p:cBhvr>
                                        <p:cTn id="78" dur="500"/>
                                        <p:tgtEl>
                                          <p:spTgt spid="39"/>
                                        </p:tgtEl>
                                      </p:cBhvr>
                                    </p:animEffect>
                                  </p:childTnLst>
                                </p:cTn>
                              </p:par>
                            </p:childTnLst>
                          </p:cTn>
                        </p:par>
                        <p:par>
                          <p:cTn id="79" fill="hold">
                            <p:stCondLst>
                              <p:cond delay="5000"/>
                            </p:stCondLst>
                            <p:childTnLst>
                              <p:par>
                                <p:cTn id="80" presetID="18" presetClass="entr" presetSubtype="9" fill="hold" grpId="0" nodeType="after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strips(upLeft)">
                                      <p:cBhvr>
                                        <p:cTn id="82" dur="500"/>
                                        <p:tgtEl>
                                          <p:spTgt spid="14"/>
                                        </p:tgtEl>
                                      </p:cBhvr>
                                    </p:animEffect>
                                  </p:childTnLst>
                                </p:cTn>
                              </p:par>
                              <p:par>
                                <p:cTn id="83" presetID="53" presetClass="entr" presetSubtype="0" fill="hold" nodeType="withEffect">
                                  <p:stCondLst>
                                    <p:cond delay="0"/>
                                  </p:stCondLst>
                                  <p:childTnLst>
                                    <p:set>
                                      <p:cBhvr>
                                        <p:cTn id="84" dur="1" fill="hold">
                                          <p:stCondLst>
                                            <p:cond delay="0"/>
                                          </p:stCondLst>
                                        </p:cTn>
                                        <p:tgtEl>
                                          <p:spTgt spid="30"/>
                                        </p:tgtEl>
                                        <p:attrNameLst>
                                          <p:attrName>style.visibility</p:attrName>
                                        </p:attrNameLst>
                                      </p:cBhvr>
                                      <p:to>
                                        <p:strVal val="visible"/>
                                      </p:to>
                                    </p:set>
                                    <p:anim calcmode="lin" valueType="num">
                                      <p:cBhvr>
                                        <p:cTn id="85" dur="500" fill="hold"/>
                                        <p:tgtEl>
                                          <p:spTgt spid="30"/>
                                        </p:tgtEl>
                                        <p:attrNameLst>
                                          <p:attrName>ppt_w</p:attrName>
                                        </p:attrNameLst>
                                      </p:cBhvr>
                                      <p:tavLst>
                                        <p:tav tm="0">
                                          <p:val>
                                            <p:fltVal val="0"/>
                                          </p:val>
                                        </p:tav>
                                        <p:tav tm="100000">
                                          <p:val>
                                            <p:strVal val="#ppt_w"/>
                                          </p:val>
                                        </p:tav>
                                      </p:tavLst>
                                    </p:anim>
                                    <p:anim calcmode="lin" valueType="num">
                                      <p:cBhvr>
                                        <p:cTn id="86" dur="500" fill="hold"/>
                                        <p:tgtEl>
                                          <p:spTgt spid="30"/>
                                        </p:tgtEl>
                                        <p:attrNameLst>
                                          <p:attrName>ppt_h</p:attrName>
                                        </p:attrNameLst>
                                      </p:cBhvr>
                                      <p:tavLst>
                                        <p:tav tm="0">
                                          <p:val>
                                            <p:fltVal val="0"/>
                                          </p:val>
                                        </p:tav>
                                        <p:tav tm="100000">
                                          <p:val>
                                            <p:strVal val="#ppt_h"/>
                                          </p:val>
                                        </p:tav>
                                      </p:tavLst>
                                    </p:anim>
                                    <p:animEffect transition="in" filter="fade">
                                      <p:cBhvr>
                                        <p:cTn id="87" dur="500"/>
                                        <p:tgtEl>
                                          <p:spTgt spid="30"/>
                                        </p:tgtEl>
                                      </p:cBhvr>
                                    </p:animEffect>
                                  </p:childTnLst>
                                </p:cTn>
                              </p:par>
                            </p:childTnLst>
                          </p:cTn>
                        </p:par>
                        <p:par>
                          <p:cTn id="88" fill="hold">
                            <p:stCondLst>
                              <p:cond delay="5500"/>
                            </p:stCondLst>
                            <p:childTnLst>
                              <p:par>
                                <p:cTn id="89" presetID="53" presetClass="entr" presetSubtype="0" fill="hold" grpId="0" nodeType="afterEffect">
                                  <p:stCondLst>
                                    <p:cond delay="0"/>
                                  </p:stCondLst>
                                  <p:childTnLst>
                                    <p:set>
                                      <p:cBhvr>
                                        <p:cTn id="90" dur="1" fill="hold">
                                          <p:stCondLst>
                                            <p:cond delay="0"/>
                                          </p:stCondLst>
                                        </p:cTn>
                                        <p:tgtEl>
                                          <p:spTgt spid="38"/>
                                        </p:tgtEl>
                                        <p:attrNameLst>
                                          <p:attrName>style.visibility</p:attrName>
                                        </p:attrNameLst>
                                      </p:cBhvr>
                                      <p:to>
                                        <p:strVal val="visible"/>
                                      </p:to>
                                    </p:set>
                                    <p:anim calcmode="lin" valueType="num">
                                      <p:cBhvr>
                                        <p:cTn id="91" dur="500" fill="hold"/>
                                        <p:tgtEl>
                                          <p:spTgt spid="38"/>
                                        </p:tgtEl>
                                        <p:attrNameLst>
                                          <p:attrName>ppt_w</p:attrName>
                                        </p:attrNameLst>
                                      </p:cBhvr>
                                      <p:tavLst>
                                        <p:tav tm="0">
                                          <p:val>
                                            <p:fltVal val="0"/>
                                          </p:val>
                                        </p:tav>
                                        <p:tav tm="100000">
                                          <p:val>
                                            <p:strVal val="#ppt_w"/>
                                          </p:val>
                                        </p:tav>
                                      </p:tavLst>
                                    </p:anim>
                                    <p:anim calcmode="lin" valueType="num">
                                      <p:cBhvr>
                                        <p:cTn id="92" dur="500" fill="hold"/>
                                        <p:tgtEl>
                                          <p:spTgt spid="38"/>
                                        </p:tgtEl>
                                        <p:attrNameLst>
                                          <p:attrName>ppt_h</p:attrName>
                                        </p:attrNameLst>
                                      </p:cBhvr>
                                      <p:tavLst>
                                        <p:tav tm="0">
                                          <p:val>
                                            <p:fltVal val="0"/>
                                          </p:val>
                                        </p:tav>
                                        <p:tav tm="100000">
                                          <p:val>
                                            <p:strVal val="#ppt_h"/>
                                          </p:val>
                                        </p:tav>
                                      </p:tavLst>
                                    </p:anim>
                                    <p:animEffect transition="in" filter="fade">
                                      <p:cBhvr>
                                        <p:cTn id="93" dur="500"/>
                                        <p:tgtEl>
                                          <p:spTgt spid="38"/>
                                        </p:tgtEl>
                                      </p:cBhvr>
                                    </p:animEffect>
                                  </p:childTnLst>
                                </p:cTn>
                              </p:par>
                            </p:childTnLst>
                          </p:cTn>
                        </p:par>
                        <p:par>
                          <p:cTn id="94" fill="hold">
                            <p:stCondLst>
                              <p:cond delay="6000"/>
                            </p:stCondLst>
                            <p:childTnLst>
                              <p:par>
                                <p:cTn id="95" presetID="2" presetClass="entr" presetSubtype="2" accel="50000" decel="50000" fill="hold" nodeType="afterEffect">
                                  <p:stCondLst>
                                    <p:cond delay="0"/>
                                  </p:stCondLst>
                                  <p:childTnLst>
                                    <p:set>
                                      <p:cBhvr>
                                        <p:cTn id="96" dur="1" fill="hold">
                                          <p:stCondLst>
                                            <p:cond delay="0"/>
                                          </p:stCondLst>
                                        </p:cTn>
                                        <p:tgtEl>
                                          <p:spTgt spid="57"/>
                                        </p:tgtEl>
                                        <p:attrNameLst>
                                          <p:attrName>style.visibility</p:attrName>
                                        </p:attrNameLst>
                                      </p:cBhvr>
                                      <p:to>
                                        <p:strVal val="visible"/>
                                      </p:to>
                                    </p:set>
                                    <p:anim calcmode="lin" valueType="num">
                                      <p:cBhvr additive="base">
                                        <p:cTn id="97" dur="500" fill="hold"/>
                                        <p:tgtEl>
                                          <p:spTgt spid="57"/>
                                        </p:tgtEl>
                                        <p:attrNameLst>
                                          <p:attrName>ppt_x</p:attrName>
                                        </p:attrNameLst>
                                      </p:cBhvr>
                                      <p:tavLst>
                                        <p:tav tm="0">
                                          <p:val>
                                            <p:strVal val="1+#ppt_w/2"/>
                                          </p:val>
                                        </p:tav>
                                        <p:tav tm="100000">
                                          <p:val>
                                            <p:strVal val="#ppt_x"/>
                                          </p:val>
                                        </p:tav>
                                      </p:tavLst>
                                    </p:anim>
                                    <p:anim calcmode="lin" valueType="num">
                                      <p:cBhvr additive="base">
                                        <p:cTn id="98" dur="500" fill="hold"/>
                                        <p:tgtEl>
                                          <p:spTgt spid="57"/>
                                        </p:tgtEl>
                                        <p:attrNameLst>
                                          <p:attrName>ppt_y</p:attrName>
                                        </p:attrNameLst>
                                      </p:cBhvr>
                                      <p:tavLst>
                                        <p:tav tm="0">
                                          <p:val>
                                            <p:strVal val="#ppt_y"/>
                                          </p:val>
                                        </p:tav>
                                        <p:tav tm="100000">
                                          <p:val>
                                            <p:strVal val="#ppt_y"/>
                                          </p:val>
                                        </p:tav>
                                      </p:tavLst>
                                    </p:anim>
                                  </p:childTnLst>
                                </p:cTn>
                              </p:par>
                            </p:childTnLst>
                          </p:cTn>
                        </p:par>
                        <p:par>
                          <p:cTn id="99" fill="hold">
                            <p:stCondLst>
                              <p:cond delay="6500"/>
                            </p:stCondLst>
                            <p:childTnLst>
                              <p:par>
                                <p:cTn id="100" presetID="2" presetClass="entr" presetSubtype="2" accel="50000" decel="50000" fill="hold" nodeType="afterEffect">
                                  <p:stCondLst>
                                    <p:cond delay="0"/>
                                  </p:stCondLst>
                                  <p:childTnLst>
                                    <p:set>
                                      <p:cBhvr>
                                        <p:cTn id="101" dur="1" fill="hold">
                                          <p:stCondLst>
                                            <p:cond delay="0"/>
                                          </p:stCondLst>
                                        </p:cTn>
                                        <p:tgtEl>
                                          <p:spTgt spid="42"/>
                                        </p:tgtEl>
                                        <p:attrNameLst>
                                          <p:attrName>style.visibility</p:attrName>
                                        </p:attrNameLst>
                                      </p:cBhvr>
                                      <p:to>
                                        <p:strVal val="visible"/>
                                      </p:to>
                                    </p:set>
                                    <p:anim calcmode="lin" valueType="num">
                                      <p:cBhvr additive="base">
                                        <p:cTn id="102" dur="500" fill="hold"/>
                                        <p:tgtEl>
                                          <p:spTgt spid="42"/>
                                        </p:tgtEl>
                                        <p:attrNameLst>
                                          <p:attrName>ppt_x</p:attrName>
                                        </p:attrNameLst>
                                      </p:cBhvr>
                                      <p:tavLst>
                                        <p:tav tm="0">
                                          <p:val>
                                            <p:strVal val="1+#ppt_w/2"/>
                                          </p:val>
                                        </p:tav>
                                        <p:tav tm="100000">
                                          <p:val>
                                            <p:strVal val="#ppt_x"/>
                                          </p:val>
                                        </p:tav>
                                      </p:tavLst>
                                    </p:anim>
                                    <p:anim calcmode="lin" valueType="num">
                                      <p:cBhvr additive="base">
                                        <p:cTn id="103" dur="500" fill="hold"/>
                                        <p:tgtEl>
                                          <p:spTgt spid="42"/>
                                        </p:tgtEl>
                                        <p:attrNameLst>
                                          <p:attrName>ppt_y</p:attrName>
                                        </p:attrNameLst>
                                      </p:cBhvr>
                                      <p:tavLst>
                                        <p:tav tm="0">
                                          <p:val>
                                            <p:strVal val="#ppt_y"/>
                                          </p:val>
                                        </p:tav>
                                        <p:tav tm="100000">
                                          <p:val>
                                            <p:strVal val="#ppt_y"/>
                                          </p:val>
                                        </p:tav>
                                      </p:tavLst>
                                    </p:anim>
                                  </p:childTnLst>
                                </p:cTn>
                              </p:par>
                            </p:childTnLst>
                          </p:cTn>
                        </p:par>
                        <p:par>
                          <p:cTn id="104" fill="hold">
                            <p:stCondLst>
                              <p:cond delay="7000"/>
                            </p:stCondLst>
                            <p:childTnLst>
                              <p:par>
                                <p:cTn id="105" presetID="2" presetClass="entr" presetSubtype="2" accel="50000" decel="50000" fill="hold" nodeType="afterEffect">
                                  <p:stCondLst>
                                    <p:cond delay="0"/>
                                  </p:stCondLst>
                                  <p:childTnLst>
                                    <p:set>
                                      <p:cBhvr>
                                        <p:cTn id="106" dur="1" fill="hold">
                                          <p:stCondLst>
                                            <p:cond delay="0"/>
                                          </p:stCondLst>
                                        </p:cTn>
                                        <p:tgtEl>
                                          <p:spTgt spid="48"/>
                                        </p:tgtEl>
                                        <p:attrNameLst>
                                          <p:attrName>style.visibility</p:attrName>
                                        </p:attrNameLst>
                                      </p:cBhvr>
                                      <p:to>
                                        <p:strVal val="visible"/>
                                      </p:to>
                                    </p:set>
                                    <p:anim calcmode="lin" valueType="num">
                                      <p:cBhvr additive="base">
                                        <p:cTn id="107" dur="500" fill="hold"/>
                                        <p:tgtEl>
                                          <p:spTgt spid="48"/>
                                        </p:tgtEl>
                                        <p:attrNameLst>
                                          <p:attrName>ppt_x</p:attrName>
                                        </p:attrNameLst>
                                      </p:cBhvr>
                                      <p:tavLst>
                                        <p:tav tm="0">
                                          <p:val>
                                            <p:strVal val="1+#ppt_w/2"/>
                                          </p:val>
                                        </p:tav>
                                        <p:tav tm="100000">
                                          <p:val>
                                            <p:strVal val="#ppt_x"/>
                                          </p:val>
                                        </p:tav>
                                      </p:tavLst>
                                    </p:anim>
                                    <p:anim calcmode="lin" valueType="num">
                                      <p:cBhvr additive="base">
                                        <p:cTn id="108" dur="500" fill="hold"/>
                                        <p:tgtEl>
                                          <p:spTgt spid="48"/>
                                        </p:tgtEl>
                                        <p:attrNameLst>
                                          <p:attrName>ppt_y</p:attrName>
                                        </p:attrNameLst>
                                      </p:cBhvr>
                                      <p:tavLst>
                                        <p:tav tm="0">
                                          <p:val>
                                            <p:strVal val="#ppt_y"/>
                                          </p:val>
                                        </p:tav>
                                        <p:tav tm="100000">
                                          <p:val>
                                            <p:strVal val="#ppt_y"/>
                                          </p:val>
                                        </p:tav>
                                      </p:tavLst>
                                    </p:anim>
                                  </p:childTnLst>
                                </p:cTn>
                              </p:par>
                            </p:childTnLst>
                          </p:cTn>
                        </p:par>
                        <p:par>
                          <p:cTn id="109" fill="hold">
                            <p:stCondLst>
                              <p:cond delay="7500"/>
                            </p:stCondLst>
                            <p:childTnLst>
                              <p:par>
                                <p:cTn id="110" presetID="2" presetClass="entr" presetSubtype="8" accel="50000" decel="50000" fill="hold" nodeType="afterEffect">
                                  <p:stCondLst>
                                    <p:cond delay="0"/>
                                  </p:stCondLst>
                                  <p:childTnLst>
                                    <p:set>
                                      <p:cBhvr>
                                        <p:cTn id="111" dur="1" fill="hold">
                                          <p:stCondLst>
                                            <p:cond delay="0"/>
                                          </p:stCondLst>
                                        </p:cTn>
                                        <p:tgtEl>
                                          <p:spTgt spid="45"/>
                                        </p:tgtEl>
                                        <p:attrNameLst>
                                          <p:attrName>style.visibility</p:attrName>
                                        </p:attrNameLst>
                                      </p:cBhvr>
                                      <p:to>
                                        <p:strVal val="visible"/>
                                      </p:to>
                                    </p:set>
                                    <p:anim calcmode="lin" valueType="num">
                                      <p:cBhvr additive="base">
                                        <p:cTn id="112" dur="500" fill="hold"/>
                                        <p:tgtEl>
                                          <p:spTgt spid="45"/>
                                        </p:tgtEl>
                                        <p:attrNameLst>
                                          <p:attrName>ppt_x</p:attrName>
                                        </p:attrNameLst>
                                      </p:cBhvr>
                                      <p:tavLst>
                                        <p:tav tm="0">
                                          <p:val>
                                            <p:strVal val="0-#ppt_w/2"/>
                                          </p:val>
                                        </p:tav>
                                        <p:tav tm="100000">
                                          <p:val>
                                            <p:strVal val="#ppt_x"/>
                                          </p:val>
                                        </p:tav>
                                      </p:tavLst>
                                    </p:anim>
                                    <p:anim calcmode="lin" valueType="num">
                                      <p:cBhvr additive="base">
                                        <p:cTn id="113" dur="500" fill="hold"/>
                                        <p:tgtEl>
                                          <p:spTgt spid="45"/>
                                        </p:tgtEl>
                                        <p:attrNameLst>
                                          <p:attrName>ppt_y</p:attrName>
                                        </p:attrNameLst>
                                      </p:cBhvr>
                                      <p:tavLst>
                                        <p:tav tm="0">
                                          <p:val>
                                            <p:strVal val="#ppt_y"/>
                                          </p:val>
                                        </p:tav>
                                        <p:tav tm="100000">
                                          <p:val>
                                            <p:strVal val="#ppt_y"/>
                                          </p:val>
                                        </p:tav>
                                      </p:tavLst>
                                    </p:anim>
                                  </p:childTnLst>
                                </p:cTn>
                              </p:par>
                            </p:childTnLst>
                          </p:cTn>
                        </p:par>
                        <p:par>
                          <p:cTn id="114" fill="hold">
                            <p:stCondLst>
                              <p:cond delay="8000"/>
                            </p:stCondLst>
                            <p:childTnLst>
                              <p:par>
                                <p:cTn id="115" presetID="2" presetClass="entr" presetSubtype="8" accel="50000" decel="50000" fill="hold" nodeType="afterEffect">
                                  <p:stCondLst>
                                    <p:cond delay="0"/>
                                  </p:stCondLst>
                                  <p:childTnLst>
                                    <p:set>
                                      <p:cBhvr>
                                        <p:cTn id="116" dur="1" fill="hold">
                                          <p:stCondLst>
                                            <p:cond delay="0"/>
                                          </p:stCondLst>
                                        </p:cTn>
                                        <p:tgtEl>
                                          <p:spTgt spid="51"/>
                                        </p:tgtEl>
                                        <p:attrNameLst>
                                          <p:attrName>style.visibility</p:attrName>
                                        </p:attrNameLst>
                                      </p:cBhvr>
                                      <p:to>
                                        <p:strVal val="visible"/>
                                      </p:to>
                                    </p:set>
                                    <p:anim calcmode="lin" valueType="num">
                                      <p:cBhvr additive="base">
                                        <p:cTn id="117" dur="500" fill="hold"/>
                                        <p:tgtEl>
                                          <p:spTgt spid="51"/>
                                        </p:tgtEl>
                                        <p:attrNameLst>
                                          <p:attrName>ppt_x</p:attrName>
                                        </p:attrNameLst>
                                      </p:cBhvr>
                                      <p:tavLst>
                                        <p:tav tm="0">
                                          <p:val>
                                            <p:strVal val="0-#ppt_w/2"/>
                                          </p:val>
                                        </p:tav>
                                        <p:tav tm="100000">
                                          <p:val>
                                            <p:strVal val="#ppt_x"/>
                                          </p:val>
                                        </p:tav>
                                      </p:tavLst>
                                    </p:anim>
                                    <p:anim calcmode="lin" valueType="num">
                                      <p:cBhvr additive="base">
                                        <p:cTn id="11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6" grpId="0" animBg="1"/>
      <p:bldP spid="15" grpId="0" animBg="1"/>
      <p:bldP spid="36" grpId="0" animBg="1"/>
      <p:bldP spid="37" grpId="0" animBg="1"/>
      <p:bldP spid="38" grpId="0" animBg="1"/>
      <p:bldP spid="39" grpId="0" animBg="1"/>
      <p:bldP spid="40" grpId="0" animBg="1"/>
      <p:bldP spid="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55"/>
          <p:cNvSpPr/>
          <p:nvPr/>
        </p:nvSpPr>
        <p:spPr>
          <a:xfrm rot="16200000">
            <a:off x="9258077" y="2702356"/>
            <a:ext cx="1472887" cy="1332612"/>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53" name="Freeform 52"/>
          <p:cNvSpPr/>
          <p:nvPr/>
        </p:nvSpPr>
        <p:spPr>
          <a:xfrm rot="16200000">
            <a:off x="6925394" y="2690763"/>
            <a:ext cx="1472887" cy="1332612"/>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52" name="Freeform 51"/>
          <p:cNvSpPr/>
          <p:nvPr/>
        </p:nvSpPr>
        <p:spPr>
          <a:xfrm rot="16200000">
            <a:off x="4587481" y="2690763"/>
            <a:ext cx="1472887" cy="1332612"/>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51" name="Freeform 50"/>
          <p:cNvSpPr/>
          <p:nvPr/>
        </p:nvSpPr>
        <p:spPr>
          <a:xfrm rot="16200000">
            <a:off x="2250078" y="2687671"/>
            <a:ext cx="1472887" cy="1332612"/>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cxnSp>
        <p:nvCxnSpPr>
          <p:cNvPr id="30" name="Straight Connector 29"/>
          <p:cNvCxnSpPr/>
          <p:nvPr/>
        </p:nvCxnSpPr>
        <p:spPr>
          <a:xfrm flipH="1">
            <a:off x="2029303" y="3219940"/>
            <a:ext cx="8800215"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45" name="Freeform 44"/>
          <p:cNvSpPr/>
          <p:nvPr/>
        </p:nvSpPr>
        <p:spPr>
          <a:xfrm rot="16200000">
            <a:off x="2249562" y="2609577"/>
            <a:ext cx="1472887" cy="1332612"/>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54" name="Freeform 53"/>
          <p:cNvSpPr/>
          <p:nvPr/>
        </p:nvSpPr>
        <p:spPr>
          <a:xfrm rot="16200000">
            <a:off x="4587481" y="2609583"/>
            <a:ext cx="1472887" cy="1332612"/>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69" name="Freeform 68"/>
          <p:cNvSpPr/>
          <p:nvPr/>
        </p:nvSpPr>
        <p:spPr>
          <a:xfrm rot="16200000">
            <a:off x="6925394" y="2609583"/>
            <a:ext cx="1472887" cy="1332612"/>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72" name="Freeform 71"/>
          <p:cNvSpPr/>
          <p:nvPr/>
        </p:nvSpPr>
        <p:spPr>
          <a:xfrm rot="16200000">
            <a:off x="9263312" y="2609583"/>
            <a:ext cx="1472887" cy="1332612"/>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31" name="Arc 30"/>
          <p:cNvSpPr/>
          <p:nvPr/>
        </p:nvSpPr>
        <p:spPr>
          <a:xfrm rot="19051047">
            <a:off x="3350330" y="2053690"/>
            <a:ext cx="1992256" cy="1992256"/>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en-US" sz="800" dirty="0">
              <a:latin typeface="Arial"/>
              <a:ea typeface="微软雅黑"/>
              <a:cs typeface="+mn-ea"/>
              <a:sym typeface="Arial"/>
            </a:endParaRPr>
          </a:p>
        </p:txBody>
      </p:sp>
      <p:sp>
        <p:nvSpPr>
          <p:cNvPr id="32" name="Arc 31"/>
          <p:cNvSpPr/>
          <p:nvPr/>
        </p:nvSpPr>
        <p:spPr>
          <a:xfrm rot="19051047">
            <a:off x="5600862" y="2053690"/>
            <a:ext cx="1992256" cy="1992256"/>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en-US" sz="800" dirty="0">
              <a:latin typeface="Arial"/>
              <a:ea typeface="微软雅黑"/>
              <a:cs typeface="+mn-ea"/>
              <a:sym typeface="Arial"/>
            </a:endParaRPr>
          </a:p>
        </p:txBody>
      </p:sp>
      <p:sp>
        <p:nvSpPr>
          <p:cNvPr id="33" name="Arc 32"/>
          <p:cNvSpPr/>
          <p:nvPr/>
        </p:nvSpPr>
        <p:spPr>
          <a:xfrm rot="19051047">
            <a:off x="7851396" y="2053690"/>
            <a:ext cx="1992256" cy="1992256"/>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en-US" sz="800" dirty="0">
              <a:latin typeface="Arial"/>
              <a:ea typeface="微软雅黑"/>
              <a:cs typeface="+mn-ea"/>
              <a:sym typeface="Arial"/>
            </a:endParaRPr>
          </a:p>
        </p:txBody>
      </p:sp>
      <p:grpSp>
        <p:nvGrpSpPr>
          <p:cNvPr id="37" name="Group 72"/>
          <p:cNvGrpSpPr/>
          <p:nvPr/>
        </p:nvGrpSpPr>
        <p:grpSpPr>
          <a:xfrm>
            <a:off x="2160735" y="4680731"/>
            <a:ext cx="1626155" cy="1147377"/>
            <a:chOff x="6253415" y="1640780"/>
            <a:chExt cx="1335633" cy="942387"/>
          </a:xfrm>
        </p:grpSpPr>
        <p:sp>
          <p:nvSpPr>
            <p:cNvPr id="38" name="Text Placeholder 3"/>
            <p:cNvSpPr txBox="1">
              <a:spLocks/>
            </p:cNvSpPr>
            <p:nvPr/>
          </p:nvSpPr>
          <p:spPr>
            <a:xfrm>
              <a:off x="6415652" y="1640780"/>
              <a:ext cx="1011162" cy="303347"/>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113207">
                <a:spcBef>
                  <a:spcPct val="20000"/>
                </a:spcBef>
                <a:defRPr/>
              </a:pPr>
              <a:r>
                <a:rPr lang="zh-CN" altLang="en-US" sz="2400" smtClean="0">
                  <a:solidFill>
                    <a:schemeClr val="tx1">
                      <a:lumMod val="75000"/>
                      <a:lumOff val="25000"/>
                    </a:schemeClr>
                  </a:solidFill>
                  <a:latin typeface="Arial"/>
                  <a:ea typeface="微软雅黑"/>
                  <a:cs typeface="+mn-ea"/>
                  <a:sym typeface="Arial"/>
                </a:rPr>
                <a:t>文字</a:t>
              </a:r>
              <a:r>
                <a:rPr lang="zh-CN" altLang="en-US" sz="2400" dirty="0">
                  <a:solidFill>
                    <a:schemeClr val="tx1">
                      <a:lumMod val="75000"/>
                      <a:lumOff val="25000"/>
                    </a:schemeClr>
                  </a:solidFill>
                  <a:latin typeface="Arial"/>
                  <a:ea typeface="微软雅黑"/>
                  <a:cs typeface="+mn-ea"/>
                  <a:sym typeface="Arial"/>
                </a:rPr>
                <a:t>内容</a:t>
              </a:r>
              <a:endParaRPr lang="en-US" altLang="zh-CN" sz="2400" dirty="0">
                <a:solidFill>
                  <a:schemeClr val="tx1">
                    <a:lumMod val="75000"/>
                    <a:lumOff val="25000"/>
                  </a:schemeClr>
                </a:solidFill>
                <a:latin typeface="Arial"/>
                <a:ea typeface="微软雅黑"/>
                <a:cs typeface="+mn-ea"/>
                <a:sym typeface="Arial"/>
              </a:endParaRPr>
            </a:p>
          </p:txBody>
        </p:sp>
        <p:sp>
          <p:nvSpPr>
            <p:cNvPr id="39" name="Text Placeholder 3"/>
            <p:cNvSpPr txBox="1">
              <a:spLocks/>
            </p:cNvSpPr>
            <p:nvPr/>
          </p:nvSpPr>
          <p:spPr>
            <a:xfrm>
              <a:off x="6253415" y="1927705"/>
              <a:ext cx="1335633" cy="65546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113207">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grpSp>
      <p:grpSp>
        <p:nvGrpSpPr>
          <p:cNvPr id="40" name="Group 72"/>
          <p:cNvGrpSpPr/>
          <p:nvPr/>
        </p:nvGrpSpPr>
        <p:grpSpPr>
          <a:xfrm>
            <a:off x="4446028" y="4682326"/>
            <a:ext cx="1750704" cy="1139339"/>
            <a:chOff x="5478290" y="1579817"/>
            <a:chExt cx="1437932" cy="935793"/>
          </a:xfrm>
        </p:grpSpPr>
        <p:sp>
          <p:nvSpPr>
            <p:cNvPr id="41" name="Text Placeholder 3"/>
            <p:cNvSpPr txBox="1">
              <a:spLocks/>
            </p:cNvSpPr>
            <p:nvPr/>
          </p:nvSpPr>
          <p:spPr>
            <a:xfrm>
              <a:off x="5691678" y="1579817"/>
              <a:ext cx="1011163" cy="30335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113207">
                <a:spcBef>
                  <a:spcPct val="20000"/>
                </a:spcBef>
                <a:defRPr/>
              </a:pPr>
              <a:r>
                <a:rPr lang="zh-CN" altLang="en-US" sz="2400" smtClean="0">
                  <a:solidFill>
                    <a:schemeClr val="tx1">
                      <a:lumMod val="75000"/>
                      <a:lumOff val="25000"/>
                    </a:schemeClr>
                  </a:solidFill>
                  <a:latin typeface="Arial"/>
                  <a:ea typeface="微软雅黑"/>
                  <a:cs typeface="+mn-ea"/>
                  <a:sym typeface="Arial"/>
                </a:rPr>
                <a:t>文字</a:t>
              </a:r>
              <a:r>
                <a:rPr lang="zh-CN" altLang="en-US" sz="2400" dirty="0">
                  <a:solidFill>
                    <a:schemeClr val="tx1">
                      <a:lumMod val="75000"/>
                      <a:lumOff val="25000"/>
                    </a:schemeClr>
                  </a:solidFill>
                  <a:latin typeface="Arial"/>
                  <a:ea typeface="微软雅黑"/>
                  <a:cs typeface="+mn-ea"/>
                  <a:sym typeface="Arial"/>
                </a:rPr>
                <a:t>内容</a:t>
              </a:r>
              <a:endParaRPr lang="en-US" sz="2400" dirty="0">
                <a:solidFill>
                  <a:schemeClr val="tx1">
                    <a:lumMod val="75000"/>
                    <a:lumOff val="25000"/>
                  </a:schemeClr>
                </a:solidFill>
                <a:latin typeface="Arial"/>
                <a:ea typeface="微软雅黑"/>
                <a:cs typeface="+mn-ea"/>
                <a:sym typeface="Arial"/>
              </a:endParaRPr>
            </a:p>
          </p:txBody>
        </p:sp>
        <p:sp>
          <p:nvSpPr>
            <p:cNvPr id="42" name="Text Placeholder 3"/>
            <p:cNvSpPr txBox="1">
              <a:spLocks/>
            </p:cNvSpPr>
            <p:nvPr/>
          </p:nvSpPr>
          <p:spPr>
            <a:xfrm>
              <a:off x="5478290" y="1860143"/>
              <a:ext cx="1437932" cy="65546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113207">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grpSp>
      <p:grpSp>
        <p:nvGrpSpPr>
          <p:cNvPr id="43" name="Group 72"/>
          <p:cNvGrpSpPr/>
          <p:nvPr/>
        </p:nvGrpSpPr>
        <p:grpSpPr>
          <a:xfrm>
            <a:off x="6855871" y="4645722"/>
            <a:ext cx="1593804" cy="1182382"/>
            <a:chOff x="5619096" y="1537993"/>
            <a:chExt cx="1309063" cy="971143"/>
          </a:xfrm>
        </p:grpSpPr>
        <p:sp>
          <p:nvSpPr>
            <p:cNvPr id="44" name="Text Placeholder 3"/>
            <p:cNvSpPr txBox="1">
              <a:spLocks/>
            </p:cNvSpPr>
            <p:nvPr/>
          </p:nvSpPr>
          <p:spPr>
            <a:xfrm>
              <a:off x="5768044" y="1537993"/>
              <a:ext cx="1011163" cy="30334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113207">
                <a:spcBef>
                  <a:spcPct val="20000"/>
                </a:spcBef>
                <a:defRPr/>
              </a:pPr>
              <a:r>
                <a:rPr lang="zh-CN" altLang="en-US" sz="2400" smtClean="0">
                  <a:solidFill>
                    <a:schemeClr val="tx1">
                      <a:lumMod val="75000"/>
                      <a:lumOff val="25000"/>
                    </a:schemeClr>
                  </a:solidFill>
                  <a:latin typeface="Arial"/>
                  <a:ea typeface="微软雅黑"/>
                  <a:cs typeface="+mn-ea"/>
                  <a:sym typeface="Arial"/>
                </a:rPr>
                <a:t>文字</a:t>
              </a:r>
              <a:r>
                <a:rPr lang="zh-CN" altLang="en-US" sz="2400" dirty="0">
                  <a:solidFill>
                    <a:schemeClr val="tx1">
                      <a:lumMod val="75000"/>
                      <a:lumOff val="25000"/>
                    </a:schemeClr>
                  </a:solidFill>
                  <a:latin typeface="Arial"/>
                  <a:ea typeface="微软雅黑"/>
                  <a:cs typeface="+mn-ea"/>
                  <a:sym typeface="Arial"/>
                </a:rPr>
                <a:t>内容</a:t>
              </a:r>
              <a:endParaRPr lang="en-US" sz="2400" dirty="0">
                <a:solidFill>
                  <a:schemeClr val="tx1">
                    <a:lumMod val="75000"/>
                    <a:lumOff val="25000"/>
                  </a:schemeClr>
                </a:solidFill>
                <a:latin typeface="Arial"/>
                <a:ea typeface="微软雅黑"/>
                <a:cs typeface="+mn-ea"/>
                <a:sym typeface="Arial"/>
              </a:endParaRPr>
            </a:p>
          </p:txBody>
        </p:sp>
        <p:sp>
          <p:nvSpPr>
            <p:cNvPr id="46" name="Text Placeholder 3"/>
            <p:cNvSpPr txBox="1">
              <a:spLocks/>
            </p:cNvSpPr>
            <p:nvPr/>
          </p:nvSpPr>
          <p:spPr>
            <a:xfrm>
              <a:off x="5619096" y="1853671"/>
              <a:ext cx="1309063" cy="65546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113207">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grpSp>
      <p:grpSp>
        <p:nvGrpSpPr>
          <p:cNvPr id="47" name="Group 72"/>
          <p:cNvGrpSpPr/>
          <p:nvPr/>
        </p:nvGrpSpPr>
        <p:grpSpPr>
          <a:xfrm>
            <a:off x="9108826" y="4650397"/>
            <a:ext cx="1764268" cy="1182029"/>
            <a:chOff x="5443477" y="1545687"/>
            <a:chExt cx="1449071" cy="970851"/>
          </a:xfrm>
        </p:grpSpPr>
        <p:sp>
          <p:nvSpPr>
            <p:cNvPr id="49" name="Text Placeholder 3"/>
            <p:cNvSpPr txBox="1">
              <a:spLocks/>
            </p:cNvSpPr>
            <p:nvPr/>
          </p:nvSpPr>
          <p:spPr>
            <a:xfrm>
              <a:off x="5662432" y="1545687"/>
              <a:ext cx="1011162" cy="303348"/>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113207">
                <a:spcBef>
                  <a:spcPct val="20000"/>
                </a:spcBef>
                <a:defRPr/>
              </a:pPr>
              <a:r>
                <a:rPr lang="zh-CN" altLang="en-US" sz="2400" smtClean="0">
                  <a:solidFill>
                    <a:schemeClr val="tx1">
                      <a:lumMod val="75000"/>
                      <a:lumOff val="25000"/>
                    </a:schemeClr>
                  </a:solidFill>
                  <a:latin typeface="Arial"/>
                  <a:ea typeface="微软雅黑"/>
                  <a:cs typeface="+mn-ea"/>
                  <a:sym typeface="Arial"/>
                </a:rPr>
                <a:t>文字</a:t>
              </a:r>
              <a:r>
                <a:rPr lang="zh-CN" altLang="en-US" sz="2400" dirty="0">
                  <a:solidFill>
                    <a:schemeClr val="tx1">
                      <a:lumMod val="75000"/>
                      <a:lumOff val="25000"/>
                    </a:schemeClr>
                  </a:solidFill>
                  <a:latin typeface="Arial"/>
                  <a:ea typeface="微软雅黑"/>
                  <a:cs typeface="+mn-ea"/>
                  <a:sym typeface="Arial"/>
                </a:rPr>
                <a:t>内容</a:t>
              </a:r>
              <a:endParaRPr lang="en-US" sz="2400" dirty="0">
                <a:solidFill>
                  <a:schemeClr val="tx1">
                    <a:lumMod val="75000"/>
                    <a:lumOff val="25000"/>
                  </a:schemeClr>
                </a:solidFill>
                <a:latin typeface="Arial"/>
                <a:ea typeface="微软雅黑"/>
                <a:cs typeface="+mn-ea"/>
                <a:sym typeface="Arial"/>
              </a:endParaRPr>
            </a:p>
          </p:txBody>
        </p:sp>
        <p:sp>
          <p:nvSpPr>
            <p:cNvPr id="50" name="Text Placeholder 3"/>
            <p:cNvSpPr txBox="1">
              <a:spLocks/>
            </p:cNvSpPr>
            <p:nvPr/>
          </p:nvSpPr>
          <p:spPr>
            <a:xfrm>
              <a:off x="5443477" y="1861074"/>
              <a:ext cx="1449071" cy="65546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113207">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grpSp>
      <p:sp>
        <p:nvSpPr>
          <p:cNvPr id="57" name="Freeform 103"/>
          <p:cNvSpPr>
            <a:spLocks noEditPoints="1"/>
          </p:cNvSpPr>
          <p:nvPr/>
        </p:nvSpPr>
        <p:spPr bwMode="auto">
          <a:xfrm>
            <a:off x="2764188" y="2775054"/>
            <a:ext cx="453349" cy="667562"/>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58" name="Freeform 52"/>
          <p:cNvSpPr>
            <a:spLocks noEditPoints="1"/>
          </p:cNvSpPr>
          <p:nvPr/>
        </p:nvSpPr>
        <p:spPr bwMode="auto">
          <a:xfrm>
            <a:off x="5058292" y="2775054"/>
            <a:ext cx="564225" cy="607027"/>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59" name="Freeform 83"/>
          <p:cNvSpPr>
            <a:spLocks noEditPoints="1"/>
          </p:cNvSpPr>
          <p:nvPr/>
        </p:nvSpPr>
        <p:spPr bwMode="auto">
          <a:xfrm>
            <a:off x="7440156" y="2775888"/>
            <a:ext cx="444485" cy="666729"/>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60" name="Freeform 152"/>
          <p:cNvSpPr>
            <a:spLocks noEditPoints="1"/>
          </p:cNvSpPr>
          <p:nvPr/>
        </p:nvSpPr>
        <p:spPr bwMode="auto">
          <a:xfrm>
            <a:off x="9726932" y="2901415"/>
            <a:ext cx="551171" cy="509356"/>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34" name="矩形-5"/>
          <p:cNvSpPr/>
          <p:nvPr/>
        </p:nvSpPr>
        <p:spPr>
          <a:xfrm>
            <a:off x="596900" y="231949"/>
            <a:ext cx="3108543" cy="584775"/>
          </a:xfrm>
          <a:prstGeom prst="rect">
            <a:avLst/>
          </a:prstGeom>
        </p:spPr>
        <p:txBody>
          <a:bodyPr wrap="none">
            <a:spAutoFit/>
          </a:bodyPr>
          <a:lstStyle/>
          <a:p>
            <a:pPr>
              <a:buNone/>
            </a:pPr>
            <a:r>
              <a:rPr lang="zh-CN" altLang="en-US" sz="3200" spc="600" dirty="0" smtClean="0">
                <a:latin typeface="Arial"/>
                <a:ea typeface="微软雅黑"/>
                <a:sym typeface="Arial"/>
              </a:rPr>
              <a:t>添加标题文字</a:t>
            </a:r>
            <a:endParaRPr lang="en-US" altLang="zh-CN" sz="3200" spc="600" dirty="0">
              <a:latin typeface="Arial"/>
              <a:ea typeface="微软雅黑"/>
              <a:sym typeface="Arial"/>
            </a:endParaRPr>
          </a:p>
        </p:txBody>
      </p:sp>
      <p:sp>
        <p:nvSpPr>
          <p:cNvPr id="35" name="直角三角形-1"/>
          <p:cNvSpPr/>
          <p:nvPr/>
        </p:nvSpPr>
        <p:spPr>
          <a:xfrm rot="16200000">
            <a:off x="263021" y="357396"/>
            <a:ext cx="333879" cy="33387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latin typeface="Arial"/>
              <a:ea typeface="微软雅黑"/>
              <a:sym typeface="Arial"/>
            </a:endParaRPr>
          </a:p>
        </p:txBody>
      </p:sp>
    </p:spTree>
    <p:extLst>
      <p:ext uri="{BB962C8B-B14F-4D97-AF65-F5344CB8AC3E}">
        <p14:creationId xmlns:p14="http://schemas.microsoft.com/office/powerpoint/2010/main" val="1475912693"/>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upRight)">
                                      <p:cBhvr>
                                        <p:cTn id="7" dur="500"/>
                                        <p:tgtEl>
                                          <p:spTgt spid="30"/>
                                        </p:tgtEl>
                                      </p:cBhvr>
                                    </p:animEffect>
                                  </p:childTnLst>
                                </p:cTn>
                              </p:par>
                            </p:childTnLst>
                          </p:cTn>
                        </p:par>
                        <p:par>
                          <p:cTn id="8" fill="hold">
                            <p:stCondLst>
                              <p:cond delay="500"/>
                            </p:stCondLst>
                            <p:childTnLst>
                              <p:par>
                                <p:cTn id="9" presetID="2" presetClass="entr" presetSubtype="1" accel="50000" decel="5000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1000" fill="hold"/>
                                        <p:tgtEl>
                                          <p:spTgt spid="45"/>
                                        </p:tgtEl>
                                        <p:attrNameLst>
                                          <p:attrName>ppt_x</p:attrName>
                                        </p:attrNameLst>
                                      </p:cBhvr>
                                      <p:tavLst>
                                        <p:tav tm="0">
                                          <p:val>
                                            <p:strVal val="#ppt_x"/>
                                          </p:val>
                                        </p:tav>
                                        <p:tav tm="100000">
                                          <p:val>
                                            <p:strVal val="#ppt_x"/>
                                          </p:val>
                                        </p:tav>
                                      </p:tavLst>
                                    </p:anim>
                                    <p:anim calcmode="lin" valueType="num">
                                      <p:cBhvr additive="base">
                                        <p:cTn id="12" dur="1000" fill="hold"/>
                                        <p:tgtEl>
                                          <p:spTgt spid="45"/>
                                        </p:tgtEl>
                                        <p:attrNameLst>
                                          <p:attrName>ppt_y</p:attrName>
                                        </p:attrNameLst>
                                      </p:cBhvr>
                                      <p:tavLst>
                                        <p:tav tm="0">
                                          <p:val>
                                            <p:strVal val="0-#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1000" fill="hold"/>
                                        <p:tgtEl>
                                          <p:spTgt spid="51"/>
                                        </p:tgtEl>
                                        <p:attrNameLst>
                                          <p:attrName>ppt_x</p:attrName>
                                        </p:attrNameLst>
                                      </p:cBhvr>
                                      <p:tavLst>
                                        <p:tav tm="0">
                                          <p:val>
                                            <p:strVal val="#ppt_x"/>
                                          </p:val>
                                        </p:tav>
                                        <p:tav tm="100000">
                                          <p:val>
                                            <p:strVal val="#ppt_x"/>
                                          </p:val>
                                        </p:tav>
                                      </p:tavLst>
                                    </p:anim>
                                    <p:anim calcmode="lin" valueType="num">
                                      <p:cBhvr additive="base">
                                        <p:cTn id="16" dur="1000" fill="hold"/>
                                        <p:tgtEl>
                                          <p:spTgt spid="5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53"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 calcmode="lin" valueType="num">
                                      <p:cBhvr>
                                        <p:cTn id="20" dur="500" fill="hold"/>
                                        <p:tgtEl>
                                          <p:spTgt spid="57"/>
                                        </p:tgtEl>
                                        <p:attrNameLst>
                                          <p:attrName>ppt_w</p:attrName>
                                        </p:attrNameLst>
                                      </p:cBhvr>
                                      <p:tavLst>
                                        <p:tav tm="0">
                                          <p:val>
                                            <p:fltVal val="0"/>
                                          </p:val>
                                        </p:tav>
                                        <p:tav tm="100000">
                                          <p:val>
                                            <p:strVal val="#ppt_w"/>
                                          </p:val>
                                        </p:tav>
                                      </p:tavLst>
                                    </p:anim>
                                    <p:anim calcmode="lin" valueType="num">
                                      <p:cBhvr>
                                        <p:cTn id="21" dur="500" fill="hold"/>
                                        <p:tgtEl>
                                          <p:spTgt spid="57"/>
                                        </p:tgtEl>
                                        <p:attrNameLst>
                                          <p:attrName>ppt_h</p:attrName>
                                        </p:attrNameLst>
                                      </p:cBhvr>
                                      <p:tavLst>
                                        <p:tav tm="0">
                                          <p:val>
                                            <p:fltVal val="0"/>
                                          </p:val>
                                        </p:tav>
                                        <p:tav tm="100000">
                                          <p:val>
                                            <p:strVal val="#ppt_h"/>
                                          </p:val>
                                        </p:tav>
                                      </p:tavLst>
                                    </p:anim>
                                    <p:animEffect transition="in" filter="fade">
                                      <p:cBhvr>
                                        <p:cTn id="22" dur="500"/>
                                        <p:tgtEl>
                                          <p:spTgt spid="57"/>
                                        </p:tgtEl>
                                      </p:cBhvr>
                                    </p:animEffect>
                                  </p:childTnLst>
                                </p:cTn>
                              </p:par>
                              <p:par>
                                <p:cTn id="23" presetID="53"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animEffect transition="in" filter="fade">
                                      <p:cBhvr>
                                        <p:cTn id="27" dur="500"/>
                                        <p:tgtEl>
                                          <p:spTgt spid="37"/>
                                        </p:tgtEl>
                                      </p:cBhvr>
                                    </p:animEffect>
                                  </p:childTnLst>
                                </p:cTn>
                              </p:par>
                            </p:childTnLst>
                          </p:cTn>
                        </p:par>
                        <p:par>
                          <p:cTn id="28" fill="hold">
                            <p:stCondLst>
                              <p:cond delay="2000"/>
                            </p:stCondLst>
                            <p:childTnLst>
                              <p:par>
                                <p:cTn id="29" presetID="18" presetClass="entr" presetSubtype="6"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strips(downRight)">
                                      <p:cBhvr>
                                        <p:cTn id="31" dur="500"/>
                                        <p:tgtEl>
                                          <p:spTgt spid="31"/>
                                        </p:tgtEl>
                                      </p:cBhvr>
                                    </p:animEffect>
                                  </p:childTnLst>
                                </p:cTn>
                              </p:par>
                            </p:childTnLst>
                          </p:cTn>
                        </p:par>
                        <p:par>
                          <p:cTn id="32" fill="hold">
                            <p:stCondLst>
                              <p:cond delay="2500"/>
                            </p:stCondLst>
                            <p:childTnLst>
                              <p:par>
                                <p:cTn id="33" presetID="2" presetClass="entr" presetSubtype="1" accel="50000" decel="50000" fill="hold" grpId="0" nodeType="after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1000" fill="hold"/>
                                        <p:tgtEl>
                                          <p:spTgt spid="54"/>
                                        </p:tgtEl>
                                        <p:attrNameLst>
                                          <p:attrName>ppt_x</p:attrName>
                                        </p:attrNameLst>
                                      </p:cBhvr>
                                      <p:tavLst>
                                        <p:tav tm="0">
                                          <p:val>
                                            <p:strVal val="#ppt_x"/>
                                          </p:val>
                                        </p:tav>
                                        <p:tav tm="100000">
                                          <p:val>
                                            <p:strVal val="#ppt_x"/>
                                          </p:val>
                                        </p:tav>
                                      </p:tavLst>
                                    </p:anim>
                                    <p:anim calcmode="lin" valueType="num">
                                      <p:cBhvr additive="base">
                                        <p:cTn id="36" dur="1000" fill="hold"/>
                                        <p:tgtEl>
                                          <p:spTgt spid="54"/>
                                        </p:tgtEl>
                                        <p:attrNameLst>
                                          <p:attrName>ppt_y</p:attrName>
                                        </p:attrNameLst>
                                      </p:cBhvr>
                                      <p:tavLst>
                                        <p:tav tm="0">
                                          <p:val>
                                            <p:strVal val="0-#ppt_h/2"/>
                                          </p:val>
                                        </p:tav>
                                        <p:tav tm="100000">
                                          <p:val>
                                            <p:strVal val="#ppt_y"/>
                                          </p:val>
                                        </p:tav>
                                      </p:tavLst>
                                    </p:anim>
                                  </p:childTnLst>
                                </p:cTn>
                              </p:par>
                              <p:par>
                                <p:cTn id="37" presetID="2" presetClass="entr" presetSubtype="4" accel="50000" decel="5000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additive="base">
                                        <p:cTn id="39" dur="1000" fill="hold"/>
                                        <p:tgtEl>
                                          <p:spTgt spid="52"/>
                                        </p:tgtEl>
                                        <p:attrNameLst>
                                          <p:attrName>ppt_x</p:attrName>
                                        </p:attrNameLst>
                                      </p:cBhvr>
                                      <p:tavLst>
                                        <p:tav tm="0">
                                          <p:val>
                                            <p:strVal val="#ppt_x"/>
                                          </p:val>
                                        </p:tav>
                                        <p:tav tm="100000">
                                          <p:val>
                                            <p:strVal val="#ppt_x"/>
                                          </p:val>
                                        </p:tav>
                                      </p:tavLst>
                                    </p:anim>
                                    <p:anim calcmode="lin" valueType="num">
                                      <p:cBhvr additive="base">
                                        <p:cTn id="40" dur="1000" fill="hold"/>
                                        <p:tgtEl>
                                          <p:spTgt spid="52"/>
                                        </p:tgtEl>
                                        <p:attrNameLst>
                                          <p:attrName>ppt_y</p:attrName>
                                        </p:attrNameLst>
                                      </p:cBhvr>
                                      <p:tavLst>
                                        <p:tav tm="0">
                                          <p:val>
                                            <p:strVal val="1+#ppt_h/2"/>
                                          </p:val>
                                        </p:tav>
                                        <p:tav tm="100000">
                                          <p:val>
                                            <p:strVal val="#ppt_y"/>
                                          </p:val>
                                        </p:tav>
                                      </p:tavLst>
                                    </p:anim>
                                  </p:childTnLst>
                                </p:cTn>
                              </p:par>
                            </p:childTnLst>
                          </p:cTn>
                        </p:par>
                        <p:par>
                          <p:cTn id="41" fill="hold">
                            <p:stCondLst>
                              <p:cond delay="3500"/>
                            </p:stCondLst>
                            <p:childTnLst>
                              <p:par>
                                <p:cTn id="42" presetID="53" presetClass="entr" presetSubtype="0"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 calcmode="lin" valueType="num">
                                      <p:cBhvr>
                                        <p:cTn id="44" dur="500" fill="hold"/>
                                        <p:tgtEl>
                                          <p:spTgt spid="58"/>
                                        </p:tgtEl>
                                        <p:attrNameLst>
                                          <p:attrName>ppt_w</p:attrName>
                                        </p:attrNameLst>
                                      </p:cBhvr>
                                      <p:tavLst>
                                        <p:tav tm="0">
                                          <p:val>
                                            <p:fltVal val="0"/>
                                          </p:val>
                                        </p:tav>
                                        <p:tav tm="100000">
                                          <p:val>
                                            <p:strVal val="#ppt_w"/>
                                          </p:val>
                                        </p:tav>
                                      </p:tavLst>
                                    </p:anim>
                                    <p:anim calcmode="lin" valueType="num">
                                      <p:cBhvr>
                                        <p:cTn id="45" dur="500" fill="hold"/>
                                        <p:tgtEl>
                                          <p:spTgt spid="58"/>
                                        </p:tgtEl>
                                        <p:attrNameLst>
                                          <p:attrName>ppt_h</p:attrName>
                                        </p:attrNameLst>
                                      </p:cBhvr>
                                      <p:tavLst>
                                        <p:tav tm="0">
                                          <p:val>
                                            <p:fltVal val="0"/>
                                          </p:val>
                                        </p:tav>
                                        <p:tav tm="100000">
                                          <p:val>
                                            <p:strVal val="#ppt_h"/>
                                          </p:val>
                                        </p:tav>
                                      </p:tavLst>
                                    </p:anim>
                                    <p:animEffect transition="in" filter="fade">
                                      <p:cBhvr>
                                        <p:cTn id="46" dur="500"/>
                                        <p:tgtEl>
                                          <p:spTgt spid="58"/>
                                        </p:tgtEl>
                                      </p:cBhvr>
                                    </p:animEffect>
                                  </p:childTnLst>
                                </p:cTn>
                              </p:par>
                              <p:par>
                                <p:cTn id="47" presetID="53"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childTnLst>
                          </p:cTn>
                        </p:par>
                        <p:par>
                          <p:cTn id="52" fill="hold">
                            <p:stCondLst>
                              <p:cond delay="4000"/>
                            </p:stCondLst>
                            <p:childTnLst>
                              <p:par>
                                <p:cTn id="53" presetID="18" presetClass="entr" presetSubtype="6"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strips(downRight)">
                                      <p:cBhvr>
                                        <p:cTn id="55" dur="500"/>
                                        <p:tgtEl>
                                          <p:spTgt spid="32"/>
                                        </p:tgtEl>
                                      </p:cBhvr>
                                    </p:animEffect>
                                  </p:childTnLst>
                                </p:cTn>
                              </p:par>
                            </p:childTnLst>
                          </p:cTn>
                        </p:par>
                        <p:par>
                          <p:cTn id="56" fill="hold">
                            <p:stCondLst>
                              <p:cond delay="4500"/>
                            </p:stCondLst>
                            <p:childTnLst>
                              <p:par>
                                <p:cTn id="57" presetID="2" presetClass="entr" presetSubtype="1" accel="50000" decel="50000" fill="hold" grpId="0" nodeType="afterEffect">
                                  <p:stCondLst>
                                    <p:cond delay="0"/>
                                  </p:stCondLst>
                                  <p:childTnLst>
                                    <p:set>
                                      <p:cBhvr>
                                        <p:cTn id="58" dur="1" fill="hold">
                                          <p:stCondLst>
                                            <p:cond delay="0"/>
                                          </p:stCondLst>
                                        </p:cTn>
                                        <p:tgtEl>
                                          <p:spTgt spid="69"/>
                                        </p:tgtEl>
                                        <p:attrNameLst>
                                          <p:attrName>style.visibility</p:attrName>
                                        </p:attrNameLst>
                                      </p:cBhvr>
                                      <p:to>
                                        <p:strVal val="visible"/>
                                      </p:to>
                                    </p:set>
                                    <p:anim calcmode="lin" valueType="num">
                                      <p:cBhvr additive="base">
                                        <p:cTn id="59" dur="1000" fill="hold"/>
                                        <p:tgtEl>
                                          <p:spTgt spid="69"/>
                                        </p:tgtEl>
                                        <p:attrNameLst>
                                          <p:attrName>ppt_x</p:attrName>
                                        </p:attrNameLst>
                                      </p:cBhvr>
                                      <p:tavLst>
                                        <p:tav tm="0">
                                          <p:val>
                                            <p:strVal val="#ppt_x"/>
                                          </p:val>
                                        </p:tav>
                                        <p:tav tm="100000">
                                          <p:val>
                                            <p:strVal val="#ppt_x"/>
                                          </p:val>
                                        </p:tav>
                                      </p:tavLst>
                                    </p:anim>
                                    <p:anim calcmode="lin" valueType="num">
                                      <p:cBhvr additive="base">
                                        <p:cTn id="60" dur="1000" fill="hold"/>
                                        <p:tgtEl>
                                          <p:spTgt spid="69"/>
                                        </p:tgtEl>
                                        <p:attrNameLst>
                                          <p:attrName>ppt_y</p:attrName>
                                        </p:attrNameLst>
                                      </p:cBhvr>
                                      <p:tavLst>
                                        <p:tav tm="0">
                                          <p:val>
                                            <p:strVal val="0-#ppt_h/2"/>
                                          </p:val>
                                        </p:tav>
                                        <p:tav tm="100000">
                                          <p:val>
                                            <p:strVal val="#ppt_y"/>
                                          </p:val>
                                        </p:tav>
                                      </p:tavLst>
                                    </p:anim>
                                  </p:childTnLst>
                                </p:cTn>
                              </p:par>
                              <p:par>
                                <p:cTn id="61" presetID="2" presetClass="entr" presetSubtype="4" accel="50000" decel="5000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 calcmode="lin" valueType="num">
                                      <p:cBhvr additive="base">
                                        <p:cTn id="63" dur="1000" fill="hold"/>
                                        <p:tgtEl>
                                          <p:spTgt spid="53"/>
                                        </p:tgtEl>
                                        <p:attrNameLst>
                                          <p:attrName>ppt_x</p:attrName>
                                        </p:attrNameLst>
                                      </p:cBhvr>
                                      <p:tavLst>
                                        <p:tav tm="0">
                                          <p:val>
                                            <p:strVal val="#ppt_x"/>
                                          </p:val>
                                        </p:tav>
                                        <p:tav tm="100000">
                                          <p:val>
                                            <p:strVal val="#ppt_x"/>
                                          </p:val>
                                        </p:tav>
                                      </p:tavLst>
                                    </p:anim>
                                    <p:anim calcmode="lin" valueType="num">
                                      <p:cBhvr additive="base">
                                        <p:cTn id="64" dur="1000" fill="hold"/>
                                        <p:tgtEl>
                                          <p:spTgt spid="53"/>
                                        </p:tgtEl>
                                        <p:attrNameLst>
                                          <p:attrName>ppt_y</p:attrName>
                                        </p:attrNameLst>
                                      </p:cBhvr>
                                      <p:tavLst>
                                        <p:tav tm="0">
                                          <p:val>
                                            <p:strVal val="1+#ppt_h/2"/>
                                          </p:val>
                                        </p:tav>
                                        <p:tav tm="100000">
                                          <p:val>
                                            <p:strVal val="#ppt_y"/>
                                          </p:val>
                                        </p:tav>
                                      </p:tavLst>
                                    </p:anim>
                                  </p:childTnLst>
                                </p:cTn>
                              </p:par>
                            </p:childTnLst>
                          </p:cTn>
                        </p:par>
                        <p:par>
                          <p:cTn id="65" fill="hold">
                            <p:stCondLst>
                              <p:cond delay="5500"/>
                            </p:stCondLst>
                            <p:childTnLst>
                              <p:par>
                                <p:cTn id="66" presetID="53" presetClass="entr" presetSubtype="0" fill="hold" grpId="0" nodeType="afterEffect">
                                  <p:stCondLst>
                                    <p:cond delay="0"/>
                                  </p:stCondLst>
                                  <p:childTnLst>
                                    <p:set>
                                      <p:cBhvr>
                                        <p:cTn id="67" dur="1" fill="hold">
                                          <p:stCondLst>
                                            <p:cond delay="0"/>
                                          </p:stCondLst>
                                        </p:cTn>
                                        <p:tgtEl>
                                          <p:spTgt spid="59"/>
                                        </p:tgtEl>
                                        <p:attrNameLst>
                                          <p:attrName>style.visibility</p:attrName>
                                        </p:attrNameLst>
                                      </p:cBhvr>
                                      <p:to>
                                        <p:strVal val="visible"/>
                                      </p:to>
                                    </p:set>
                                    <p:anim calcmode="lin" valueType="num">
                                      <p:cBhvr>
                                        <p:cTn id="68" dur="500" fill="hold"/>
                                        <p:tgtEl>
                                          <p:spTgt spid="59"/>
                                        </p:tgtEl>
                                        <p:attrNameLst>
                                          <p:attrName>ppt_w</p:attrName>
                                        </p:attrNameLst>
                                      </p:cBhvr>
                                      <p:tavLst>
                                        <p:tav tm="0">
                                          <p:val>
                                            <p:fltVal val="0"/>
                                          </p:val>
                                        </p:tav>
                                        <p:tav tm="100000">
                                          <p:val>
                                            <p:strVal val="#ppt_w"/>
                                          </p:val>
                                        </p:tav>
                                      </p:tavLst>
                                    </p:anim>
                                    <p:anim calcmode="lin" valueType="num">
                                      <p:cBhvr>
                                        <p:cTn id="69" dur="500" fill="hold"/>
                                        <p:tgtEl>
                                          <p:spTgt spid="59"/>
                                        </p:tgtEl>
                                        <p:attrNameLst>
                                          <p:attrName>ppt_h</p:attrName>
                                        </p:attrNameLst>
                                      </p:cBhvr>
                                      <p:tavLst>
                                        <p:tav tm="0">
                                          <p:val>
                                            <p:fltVal val="0"/>
                                          </p:val>
                                        </p:tav>
                                        <p:tav tm="100000">
                                          <p:val>
                                            <p:strVal val="#ppt_h"/>
                                          </p:val>
                                        </p:tav>
                                      </p:tavLst>
                                    </p:anim>
                                    <p:animEffect transition="in" filter="fade">
                                      <p:cBhvr>
                                        <p:cTn id="70" dur="500"/>
                                        <p:tgtEl>
                                          <p:spTgt spid="59"/>
                                        </p:tgtEl>
                                      </p:cBhvr>
                                    </p:animEffect>
                                  </p:childTnLst>
                                </p:cTn>
                              </p:par>
                              <p:par>
                                <p:cTn id="71" presetID="53" presetClass="entr" presetSubtype="0" fill="hold" nodeType="withEffect">
                                  <p:stCondLst>
                                    <p:cond delay="0"/>
                                  </p:stCondLst>
                                  <p:childTnLst>
                                    <p:set>
                                      <p:cBhvr>
                                        <p:cTn id="72" dur="1" fill="hold">
                                          <p:stCondLst>
                                            <p:cond delay="0"/>
                                          </p:stCondLst>
                                        </p:cTn>
                                        <p:tgtEl>
                                          <p:spTgt spid="43"/>
                                        </p:tgtEl>
                                        <p:attrNameLst>
                                          <p:attrName>style.visibility</p:attrName>
                                        </p:attrNameLst>
                                      </p:cBhvr>
                                      <p:to>
                                        <p:strVal val="visible"/>
                                      </p:to>
                                    </p:set>
                                    <p:anim calcmode="lin" valueType="num">
                                      <p:cBhvr>
                                        <p:cTn id="73" dur="500" fill="hold"/>
                                        <p:tgtEl>
                                          <p:spTgt spid="43"/>
                                        </p:tgtEl>
                                        <p:attrNameLst>
                                          <p:attrName>ppt_w</p:attrName>
                                        </p:attrNameLst>
                                      </p:cBhvr>
                                      <p:tavLst>
                                        <p:tav tm="0">
                                          <p:val>
                                            <p:fltVal val="0"/>
                                          </p:val>
                                        </p:tav>
                                        <p:tav tm="100000">
                                          <p:val>
                                            <p:strVal val="#ppt_w"/>
                                          </p:val>
                                        </p:tav>
                                      </p:tavLst>
                                    </p:anim>
                                    <p:anim calcmode="lin" valueType="num">
                                      <p:cBhvr>
                                        <p:cTn id="74" dur="500" fill="hold"/>
                                        <p:tgtEl>
                                          <p:spTgt spid="43"/>
                                        </p:tgtEl>
                                        <p:attrNameLst>
                                          <p:attrName>ppt_h</p:attrName>
                                        </p:attrNameLst>
                                      </p:cBhvr>
                                      <p:tavLst>
                                        <p:tav tm="0">
                                          <p:val>
                                            <p:fltVal val="0"/>
                                          </p:val>
                                        </p:tav>
                                        <p:tav tm="100000">
                                          <p:val>
                                            <p:strVal val="#ppt_h"/>
                                          </p:val>
                                        </p:tav>
                                      </p:tavLst>
                                    </p:anim>
                                    <p:animEffect transition="in" filter="fade">
                                      <p:cBhvr>
                                        <p:cTn id="75" dur="500"/>
                                        <p:tgtEl>
                                          <p:spTgt spid="43"/>
                                        </p:tgtEl>
                                      </p:cBhvr>
                                    </p:animEffect>
                                  </p:childTnLst>
                                </p:cTn>
                              </p:par>
                            </p:childTnLst>
                          </p:cTn>
                        </p:par>
                        <p:par>
                          <p:cTn id="76" fill="hold">
                            <p:stCondLst>
                              <p:cond delay="6000"/>
                            </p:stCondLst>
                            <p:childTnLst>
                              <p:par>
                                <p:cTn id="77" presetID="18" presetClass="entr" presetSubtype="6"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strips(downRight)">
                                      <p:cBhvr>
                                        <p:cTn id="79" dur="500"/>
                                        <p:tgtEl>
                                          <p:spTgt spid="33"/>
                                        </p:tgtEl>
                                      </p:cBhvr>
                                    </p:animEffect>
                                  </p:childTnLst>
                                </p:cTn>
                              </p:par>
                            </p:childTnLst>
                          </p:cTn>
                        </p:par>
                        <p:par>
                          <p:cTn id="80" fill="hold">
                            <p:stCondLst>
                              <p:cond delay="6500"/>
                            </p:stCondLst>
                            <p:childTnLst>
                              <p:par>
                                <p:cTn id="81" presetID="2" presetClass="entr" presetSubtype="1" accel="50000" decel="50000" fill="hold" grpId="0" nodeType="afterEffect">
                                  <p:stCondLst>
                                    <p:cond delay="0"/>
                                  </p:stCondLst>
                                  <p:childTnLst>
                                    <p:set>
                                      <p:cBhvr>
                                        <p:cTn id="82" dur="1" fill="hold">
                                          <p:stCondLst>
                                            <p:cond delay="0"/>
                                          </p:stCondLst>
                                        </p:cTn>
                                        <p:tgtEl>
                                          <p:spTgt spid="72"/>
                                        </p:tgtEl>
                                        <p:attrNameLst>
                                          <p:attrName>style.visibility</p:attrName>
                                        </p:attrNameLst>
                                      </p:cBhvr>
                                      <p:to>
                                        <p:strVal val="visible"/>
                                      </p:to>
                                    </p:set>
                                    <p:anim calcmode="lin" valueType="num">
                                      <p:cBhvr additive="base">
                                        <p:cTn id="83" dur="1000" fill="hold"/>
                                        <p:tgtEl>
                                          <p:spTgt spid="72"/>
                                        </p:tgtEl>
                                        <p:attrNameLst>
                                          <p:attrName>ppt_x</p:attrName>
                                        </p:attrNameLst>
                                      </p:cBhvr>
                                      <p:tavLst>
                                        <p:tav tm="0">
                                          <p:val>
                                            <p:strVal val="#ppt_x"/>
                                          </p:val>
                                        </p:tav>
                                        <p:tav tm="100000">
                                          <p:val>
                                            <p:strVal val="#ppt_x"/>
                                          </p:val>
                                        </p:tav>
                                      </p:tavLst>
                                    </p:anim>
                                    <p:anim calcmode="lin" valueType="num">
                                      <p:cBhvr additive="base">
                                        <p:cTn id="84" dur="1000" fill="hold"/>
                                        <p:tgtEl>
                                          <p:spTgt spid="72"/>
                                        </p:tgtEl>
                                        <p:attrNameLst>
                                          <p:attrName>ppt_y</p:attrName>
                                        </p:attrNameLst>
                                      </p:cBhvr>
                                      <p:tavLst>
                                        <p:tav tm="0">
                                          <p:val>
                                            <p:strVal val="0-#ppt_h/2"/>
                                          </p:val>
                                        </p:tav>
                                        <p:tav tm="100000">
                                          <p:val>
                                            <p:strVal val="#ppt_y"/>
                                          </p:val>
                                        </p:tav>
                                      </p:tavLst>
                                    </p:anim>
                                  </p:childTnLst>
                                </p:cTn>
                              </p:par>
                              <p:par>
                                <p:cTn id="85" presetID="2" presetClass="entr" presetSubtype="4" accel="50000" decel="5000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 calcmode="lin" valueType="num">
                                      <p:cBhvr additive="base">
                                        <p:cTn id="87" dur="1000" fill="hold"/>
                                        <p:tgtEl>
                                          <p:spTgt spid="56"/>
                                        </p:tgtEl>
                                        <p:attrNameLst>
                                          <p:attrName>ppt_x</p:attrName>
                                        </p:attrNameLst>
                                      </p:cBhvr>
                                      <p:tavLst>
                                        <p:tav tm="0">
                                          <p:val>
                                            <p:strVal val="#ppt_x"/>
                                          </p:val>
                                        </p:tav>
                                        <p:tav tm="100000">
                                          <p:val>
                                            <p:strVal val="#ppt_x"/>
                                          </p:val>
                                        </p:tav>
                                      </p:tavLst>
                                    </p:anim>
                                    <p:anim calcmode="lin" valueType="num">
                                      <p:cBhvr additive="base">
                                        <p:cTn id="88" dur="1000" fill="hold"/>
                                        <p:tgtEl>
                                          <p:spTgt spid="56"/>
                                        </p:tgtEl>
                                        <p:attrNameLst>
                                          <p:attrName>ppt_y</p:attrName>
                                        </p:attrNameLst>
                                      </p:cBhvr>
                                      <p:tavLst>
                                        <p:tav tm="0">
                                          <p:val>
                                            <p:strVal val="1+#ppt_h/2"/>
                                          </p:val>
                                        </p:tav>
                                        <p:tav tm="100000">
                                          <p:val>
                                            <p:strVal val="#ppt_y"/>
                                          </p:val>
                                        </p:tav>
                                      </p:tavLst>
                                    </p:anim>
                                  </p:childTnLst>
                                </p:cTn>
                              </p:par>
                            </p:childTnLst>
                          </p:cTn>
                        </p:par>
                        <p:par>
                          <p:cTn id="89" fill="hold">
                            <p:stCondLst>
                              <p:cond delay="7500"/>
                            </p:stCondLst>
                            <p:childTnLst>
                              <p:par>
                                <p:cTn id="90" presetID="53" presetClass="entr" presetSubtype="0" fill="hold" grpId="0" nodeType="afterEffect">
                                  <p:stCondLst>
                                    <p:cond delay="0"/>
                                  </p:stCondLst>
                                  <p:childTnLst>
                                    <p:set>
                                      <p:cBhvr>
                                        <p:cTn id="91" dur="1" fill="hold">
                                          <p:stCondLst>
                                            <p:cond delay="0"/>
                                          </p:stCondLst>
                                        </p:cTn>
                                        <p:tgtEl>
                                          <p:spTgt spid="60"/>
                                        </p:tgtEl>
                                        <p:attrNameLst>
                                          <p:attrName>style.visibility</p:attrName>
                                        </p:attrNameLst>
                                      </p:cBhvr>
                                      <p:to>
                                        <p:strVal val="visible"/>
                                      </p:to>
                                    </p:set>
                                    <p:anim calcmode="lin" valueType="num">
                                      <p:cBhvr>
                                        <p:cTn id="92" dur="500" fill="hold"/>
                                        <p:tgtEl>
                                          <p:spTgt spid="60"/>
                                        </p:tgtEl>
                                        <p:attrNameLst>
                                          <p:attrName>ppt_w</p:attrName>
                                        </p:attrNameLst>
                                      </p:cBhvr>
                                      <p:tavLst>
                                        <p:tav tm="0">
                                          <p:val>
                                            <p:fltVal val="0"/>
                                          </p:val>
                                        </p:tav>
                                        <p:tav tm="100000">
                                          <p:val>
                                            <p:strVal val="#ppt_w"/>
                                          </p:val>
                                        </p:tav>
                                      </p:tavLst>
                                    </p:anim>
                                    <p:anim calcmode="lin" valueType="num">
                                      <p:cBhvr>
                                        <p:cTn id="93" dur="500" fill="hold"/>
                                        <p:tgtEl>
                                          <p:spTgt spid="60"/>
                                        </p:tgtEl>
                                        <p:attrNameLst>
                                          <p:attrName>ppt_h</p:attrName>
                                        </p:attrNameLst>
                                      </p:cBhvr>
                                      <p:tavLst>
                                        <p:tav tm="0">
                                          <p:val>
                                            <p:fltVal val="0"/>
                                          </p:val>
                                        </p:tav>
                                        <p:tav tm="100000">
                                          <p:val>
                                            <p:strVal val="#ppt_h"/>
                                          </p:val>
                                        </p:tav>
                                      </p:tavLst>
                                    </p:anim>
                                    <p:animEffect transition="in" filter="fade">
                                      <p:cBhvr>
                                        <p:cTn id="94" dur="500"/>
                                        <p:tgtEl>
                                          <p:spTgt spid="60"/>
                                        </p:tgtEl>
                                      </p:cBhvr>
                                    </p:animEffect>
                                  </p:childTnLst>
                                </p:cTn>
                              </p:par>
                              <p:par>
                                <p:cTn id="95" presetID="53" presetClass="entr" presetSubtype="0" fill="hold" nodeType="withEffect">
                                  <p:stCondLst>
                                    <p:cond delay="0"/>
                                  </p:stCondLst>
                                  <p:childTnLst>
                                    <p:set>
                                      <p:cBhvr>
                                        <p:cTn id="96" dur="1" fill="hold">
                                          <p:stCondLst>
                                            <p:cond delay="0"/>
                                          </p:stCondLst>
                                        </p:cTn>
                                        <p:tgtEl>
                                          <p:spTgt spid="47"/>
                                        </p:tgtEl>
                                        <p:attrNameLst>
                                          <p:attrName>style.visibility</p:attrName>
                                        </p:attrNameLst>
                                      </p:cBhvr>
                                      <p:to>
                                        <p:strVal val="visible"/>
                                      </p:to>
                                    </p:set>
                                    <p:anim calcmode="lin" valueType="num">
                                      <p:cBhvr>
                                        <p:cTn id="97" dur="500" fill="hold"/>
                                        <p:tgtEl>
                                          <p:spTgt spid="47"/>
                                        </p:tgtEl>
                                        <p:attrNameLst>
                                          <p:attrName>ppt_w</p:attrName>
                                        </p:attrNameLst>
                                      </p:cBhvr>
                                      <p:tavLst>
                                        <p:tav tm="0">
                                          <p:val>
                                            <p:fltVal val="0"/>
                                          </p:val>
                                        </p:tav>
                                        <p:tav tm="100000">
                                          <p:val>
                                            <p:strVal val="#ppt_w"/>
                                          </p:val>
                                        </p:tav>
                                      </p:tavLst>
                                    </p:anim>
                                    <p:anim calcmode="lin" valueType="num">
                                      <p:cBhvr>
                                        <p:cTn id="98" dur="500" fill="hold"/>
                                        <p:tgtEl>
                                          <p:spTgt spid="47"/>
                                        </p:tgtEl>
                                        <p:attrNameLst>
                                          <p:attrName>ppt_h</p:attrName>
                                        </p:attrNameLst>
                                      </p:cBhvr>
                                      <p:tavLst>
                                        <p:tav tm="0">
                                          <p:val>
                                            <p:fltVal val="0"/>
                                          </p:val>
                                        </p:tav>
                                        <p:tav tm="100000">
                                          <p:val>
                                            <p:strVal val="#ppt_h"/>
                                          </p:val>
                                        </p:tav>
                                      </p:tavLst>
                                    </p:anim>
                                    <p:animEffect transition="in" filter="fade">
                                      <p:cBhvr>
                                        <p:cTn id="9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3" grpId="0" animBg="1"/>
      <p:bldP spid="52" grpId="0" animBg="1"/>
      <p:bldP spid="51" grpId="0" animBg="1"/>
      <p:bldP spid="45" grpId="0" animBg="1"/>
      <p:bldP spid="54" grpId="0" animBg="1"/>
      <p:bldP spid="69" grpId="0" animBg="1"/>
      <p:bldP spid="72" grpId="0" animBg="1"/>
      <p:bldP spid="31" grpId="0" animBg="1"/>
      <p:bldP spid="32" grpId="0" animBg="1"/>
      <p:bldP spid="33" grpId="0" animBg="1"/>
      <p:bldP spid="57" grpId="0" animBg="1"/>
      <p:bldP spid="58" grpId="0" animBg="1"/>
      <p:bldP spid="59" grpId="0" animBg="1"/>
      <p:bldP spid="6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65"/>
          <p:cNvGrpSpPr/>
          <p:nvPr/>
        </p:nvGrpSpPr>
        <p:grpSpPr>
          <a:xfrm>
            <a:off x="4954072" y="1992586"/>
            <a:ext cx="1332612" cy="1472887"/>
            <a:chOff x="3419864" y="1304397"/>
            <a:chExt cx="1094533" cy="1209746"/>
          </a:xfrm>
          <a:solidFill>
            <a:schemeClr val="accent1"/>
          </a:solidFill>
        </p:grpSpPr>
        <p:sp>
          <p:nvSpPr>
            <p:cNvPr id="45" name="Freeform 44"/>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00" dirty="0">
                <a:latin typeface="Arial"/>
                <a:ea typeface="微软雅黑"/>
                <a:cs typeface="+mn-ea"/>
                <a:sym typeface="Arial"/>
              </a:endParaRPr>
            </a:p>
          </p:txBody>
        </p:sp>
        <p:sp>
          <p:nvSpPr>
            <p:cNvPr id="48" name="Rectangle 47"/>
            <p:cNvSpPr/>
            <p:nvPr/>
          </p:nvSpPr>
          <p:spPr>
            <a:xfrm>
              <a:off x="3726716" y="1468512"/>
              <a:ext cx="480829" cy="461501"/>
            </a:xfrm>
            <a:prstGeom prst="rect">
              <a:avLst/>
            </a:prstGeom>
            <a:grpFill/>
          </p:spPr>
          <p:txBody>
            <a:bodyPr wrap="none">
              <a:spAutoFit/>
            </a:bodyPr>
            <a:lstStyle/>
            <a:p>
              <a:pPr algn="ctr">
                <a:lnSpc>
                  <a:spcPct val="120000"/>
                </a:lnSpc>
              </a:pPr>
              <a:r>
                <a:rPr lang="en-US" sz="2800" b="1" dirty="0">
                  <a:solidFill>
                    <a:schemeClr val="bg1"/>
                  </a:solidFill>
                  <a:latin typeface="Arial"/>
                  <a:ea typeface="微软雅黑"/>
                  <a:cs typeface="+mn-ea"/>
                  <a:sym typeface="Arial"/>
                </a:rPr>
                <a:t>01</a:t>
              </a:r>
              <a:endParaRPr lang="en-US" sz="2800" dirty="0">
                <a:solidFill>
                  <a:schemeClr val="bg1"/>
                </a:solidFill>
                <a:latin typeface="Arial"/>
                <a:ea typeface="微软雅黑"/>
                <a:cs typeface="+mn-ea"/>
                <a:sym typeface="Arial"/>
              </a:endParaRPr>
            </a:p>
          </p:txBody>
        </p:sp>
      </p:grpSp>
      <p:grpSp>
        <p:nvGrpSpPr>
          <p:cNvPr id="5" name="Group 66"/>
          <p:cNvGrpSpPr/>
          <p:nvPr/>
        </p:nvGrpSpPr>
        <p:grpSpPr>
          <a:xfrm>
            <a:off x="6562235" y="1992586"/>
            <a:ext cx="1332612" cy="1472887"/>
            <a:chOff x="4740719" y="1304398"/>
            <a:chExt cx="1094533" cy="1209746"/>
          </a:xfrm>
          <a:solidFill>
            <a:schemeClr val="accent2"/>
          </a:solidFill>
        </p:grpSpPr>
        <p:sp>
          <p:nvSpPr>
            <p:cNvPr id="54" name="Freeform 53"/>
            <p:cNvSpPr/>
            <p:nvPr/>
          </p:nvSpPr>
          <p:spPr>
            <a:xfrm rot="16200000">
              <a:off x="4683113" y="1362004"/>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00" dirty="0">
                <a:latin typeface="Arial"/>
                <a:ea typeface="微软雅黑"/>
                <a:cs typeface="+mn-ea"/>
                <a:sym typeface="Arial"/>
              </a:endParaRPr>
            </a:p>
          </p:txBody>
        </p:sp>
        <p:sp>
          <p:nvSpPr>
            <p:cNvPr id="55" name="Rectangle 54"/>
            <p:cNvSpPr/>
            <p:nvPr/>
          </p:nvSpPr>
          <p:spPr>
            <a:xfrm>
              <a:off x="5047571" y="1468513"/>
              <a:ext cx="480829" cy="461501"/>
            </a:xfrm>
            <a:prstGeom prst="rect">
              <a:avLst/>
            </a:prstGeom>
            <a:grpFill/>
          </p:spPr>
          <p:txBody>
            <a:bodyPr wrap="none">
              <a:spAutoFit/>
            </a:bodyPr>
            <a:lstStyle/>
            <a:p>
              <a:pPr algn="ctr">
                <a:lnSpc>
                  <a:spcPct val="120000"/>
                </a:lnSpc>
              </a:pPr>
              <a:r>
                <a:rPr lang="en-US" sz="2800" b="1" dirty="0">
                  <a:solidFill>
                    <a:schemeClr val="bg1"/>
                  </a:solidFill>
                  <a:latin typeface="Arial"/>
                  <a:ea typeface="微软雅黑"/>
                  <a:cs typeface="+mn-ea"/>
                  <a:sym typeface="Arial"/>
                </a:rPr>
                <a:t>02</a:t>
              </a:r>
              <a:endParaRPr lang="en-US" sz="2800" dirty="0">
                <a:solidFill>
                  <a:schemeClr val="bg1"/>
                </a:solidFill>
                <a:latin typeface="Arial"/>
                <a:ea typeface="微软雅黑"/>
                <a:cs typeface="+mn-ea"/>
                <a:sym typeface="Arial"/>
              </a:endParaRPr>
            </a:p>
          </p:txBody>
        </p:sp>
      </p:grpSp>
      <p:grpSp>
        <p:nvGrpSpPr>
          <p:cNvPr id="8" name="Group 67"/>
          <p:cNvGrpSpPr/>
          <p:nvPr/>
        </p:nvGrpSpPr>
        <p:grpSpPr>
          <a:xfrm>
            <a:off x="4954072" y="3746024"/>
            <a:ext cx="1332612" cy="1472887"/>
            <a:chOff x="3419864" y="1304397"/>
            <a:chExt cx="1094533" cy="1209746"/>
          </a:xfrm>
          <a:solidFill>
            <a:schemeClr val="accent3"/>
          </a:solidFill>
        </p:grpSpPr>
        <p:sp>
          <p:nvSpPr>
            <p:cNvPr id="69" name="Freeform 68"/>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00" dirty="0">
                <a:latin typeface="Arial"/>
                <a:ea typeface="微软雅黑"/>
                <a:cs typeface="+mn-ea"/>
                <a:sym typeface="Arial"/>
              </a:endParaRPr>
            </a:p>
          </p:txBody>
        </p:sp>
        <p:sp>
          <p:nvSpPr>
            <p:cNvPr id="70" name="Rectangle 69"/>
            <p:cNvSpPr/>
            <p:nvPr/>
          </p:nvSpPr>
          <p:spPr>
            <a:xfrm>
              <a:off x="3726716" y="1468512"/>
              <a:ext cx="480829" cy="461501"/>
            </a:xfrm>
            <a:prstGeom prst="rect">
              <a:avLst/>
            </a:prstGeom>
            <a:grpFill/>
          </p:spPr>
          <p:txBody>
            <a:bodyPr wrap="none">
              <a:spAutoFit/>
            </a:bodyPr>
            <a:lstStyle/>
            <a:p>
              <a:pPr algn="ctr">
                <a:lnSpc>
                  <a:spcPct val="120000"/>
                </a:lnSpc>
              </a:pPr>
              <a:r>
                <a:rPr lang="en-US" sz="2800" b="1" dirty="0">
                  <a:solidFill>
                    <a:schemeClr val="bg1"/>
                  </a:solidFill>
                  <a:latin typeface="Arial"/>
                  <a:ea typeface="微软雅黑"/>
                  <a:cs typeface="+mn-ea"/>
                  <a:sym typeface="Arial"/>
                </a:rPr>
                <a:t>03</a:t>
              </a:r>
              <a:endParaRPr lang="en-US" sz="2800" dirty="0">
                <a:solidFill>
                  <a:schemeClr val="bg1"/>
                </a:solidFill>
                <a:latin typeface="Arial"/>
                <a:ea typeface="微软雅黑"/>
                <a:cs typeface="+mn-ea"/>
                <a:sym typeface="Arial"/>
              </a:endParaRPr>
            </a:p>
          </p:txBody>
        </p:sp>
      </p:grpSp>
      <p:grpSp>
        <p:nvGrpSpPr>
          <p:cNvPr id="9" name="Group 70"/>
          <p:cNvGrpSpPr/>
          <p:nvPr/>
        </p:nvGrpSpPr>
        <p:grpSpPr>
          <a:xfrm>
            <a:off x="6562235" y="3746024"/>
            <a:ext cx="1332612" cy="1472887"/>
            <a:chOff x="4740719" y="1304398"/>
            <a:chExt cx="1094533" cy="1209746"/>
          </a:xfrm>
          <a:solidFill>
            <a:schemeClr val="accent4"/>
          </a:solidFill>
        </p:grpSpPr>
        <p:sp>
          <p:nvSpPr>
            <p:cNvPr id="72" name="Freeform 71"/>
            <p:cNvSpPr/>
            <p:nvPr/>
          </p:nvSpPr>
          <p:spPr>
            <a:xfrm rot="16200000">
              <a:off x="4683113" y="1362004"/>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800" dirty="0">
                <a:latin typeface="Arial"/>
                <a:ea typeface="微软雅黑"/>
                <a:cs typeface="+mn-ea"/>
                <a:sym typeface="Arial"/>
              </a:endParaRPr>
            </a:p>
          </p:txBody>
        </p:sp>
        <p:sp>
          <p:nvSpPr>
            <p:cNvPr id="74" name="Rectangle 73"/>
            <p:cNvSpPr/>
            <p:nvPr/>
          </p:nvSpPr>
          <p:spPr>
            <a:xfrm>
              <a:off x="5047571" y="1468513"/>
              <a:ext cx="480829" cy="461501"/>
            </a:xfrm>
            <a:prstGeom prst="rect">
              <a:avLst/>
            </a:prstGeom>
            <a:grpFill/>
          </p:spPr>
          <p:txBody>
            <a:bodyPr wrap="none">
              <a:spAutoFit/>
            </a:bodyPr>
            <a:lstStyle/>
            <a:p>
              <a:pPr algn="ctr">
                <a:lnSpc>
                  <a:spcPct val="120000"/>
                </a:lnSpc>
              </a:pPr>
              <a:r>
                <a:rPr lang="en-US" sz="2800" b="1" dirty="0">
                  <a:solidFill>
                    <a:schemeClr val="bg1"/>
                  </a:solidFill>
                  <a:latin typeface="Arial"/>
                  <a:ea typeface="微软雅黑"/>
                  <a:cs typeface="+mn-ea"/>
                  <a:sym typeface="Arial"/>
                </a:rPr>
                <a:t>04</a:t>
              </a:r>
              <a:endParaRPr lang="en-US" sz="2800" dirty="0">
                <a:solidFill>
                  <a:schemeClr val="bg1"/>
                </a:solidFill>
                <a:latin typeface="Arial"/>
                <a:ea typeface="微软雅黑"/>
                <a:cs typeface="+mn-ea"/>
                <a:sym typeface="Arial"/>
              </a:endParaRPr>
            </a:p>
          </p:txBody>
        </p:sp>
      </p:grpSp>
      <p:grpSp>
        <p:nvGrpSpPr>
          <p:cNvPr id="33" name="Group 72"/>
          <p:cNvGrpSpPr/>
          <p:nvPr/>
        </p:nvGrpSpPr>
        <p:grpSpPr>
          <a:xfrm>
            <a:off x="1532269" y="2030143"/>
            <a:ext cx="3000996" cy="1043615"/>
            <a:chOff x="5486105" y="1377625"/>
            <a:chExt cx="1913671" cy="857166"/>
          </a:xfrm>
        </p:grpSpPr>
        <p:sp>
          <p:nvSpPr>
            <p:cNvPr id="34" name="Text Placeholder 3"/>
            <p:cNvSpPr txBox="1">
              <a:spLocks/>
            </p:cNvSpPr>
            <p:nvPr/>
          </p:nvSpPr>
          <p:spPr>
            <a:xfrm>
              <a:off x="6025938" y="1377625"/>
              <a:ext cx="1373838" cy="33263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113207">
                <a:lnSpc>
                  <a:spcPct val="120000"/>
                </a:lnSpc>
                <a:spcBef>
                  <a:spcPct val="20000"/>
                </a:spcBef>
                <a:defRPr/>
              </a:pPr>
              <a:r>
                <a:rPr lang="zh-CN" altLang="en-US" sz="2400" dirty="0">
                  <a:solidFill>
                    <a:schemeClr val="tx1">
                      <a:lumMod val="75000"/>
                      <a:lumOff val="25000"/>
                    </a:schemeClr>
                  </a:solidFill>
                  <a:latin typeface="Arial"/>
                  <a:ea typeface="微软雅黑"/>
                  <a:cs typeface="+mn-ea"/>
                  <a:sym typeface="Arial"/>
                </a:rPr>
                <a:t>请替换文字内容</a:t>
              </a:r>
              <a:endParaRPr lang="en-US" sz="2400" dirty="0">
                <a:solidFill>
                  <a:schemeClr val="tx1">
                    <a:lumMod val="75000"/>
                    <a:lumOff val="25000"/>
                  </a:schemeClr>
                </a:solidFill>
                <a:latin typeface="Arial"/>
                <a:ea typeface="微软雅黑"/>
                <a:cs typeface="+mn-ea"/>
                <a:sym typeface="Arial"/>
              </a:endParaRPr>
            </a:p>
          </p:txBody>
        </p:sp>
        <p:sp>
          <p:nvSpPr>
            <p:cNvPr id="35" name="Text Placeholder 3"/>
            <p:cNvSpPr txBox="1">
              <a:spLocks/>
            </p:cNvSpPr>
            <p:nvPr/>
          </p:nvSpPr>
          <p:spPr>
            <a:xfrm>
              <a:off x="5486105" y="1806838"/>
              <a:ext cx="1913671" cy="4279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113207">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grpSp>
      <p:grpSp>
        <p:nvGrpSpPr>
          <p:cNvPr id="36" name="Group 72"/>
          <p:cNvGrpSpPr/>
          <p:nvPr/>
        </p:nvGrpSpPr>
        <p:grpSpPr>
          <a:xfrm>
            <a:off x="8262232" y="2034477"/>
            <a:ext cx="2991116" cy="1037663"/>
            <a:chOff x="5776018" y="1318929"/>
            <a:chExt cx="1962196" cy="852284"/>
          </a:xfrm>
        </p:grpSpPr>
        <p:sp>
          <p:nvSpPr>
            <p:cNvPr id="37" name="Text Placeholder 3"/>
            <p:cNvSpPr txBox="1">
              <a:spLocks/>
            </p:cNvSpPr>
            <p:nvPr/>
          </p:nvSpPr>
          <p:spPr>
            <a:xfrm>
              <a:off x="5776018" y="1318929"/>
              <a:ext cx="1413327" cy="332633"/>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3207">
                <a:lnSpc>
                  <a:spcPct val="120000"/>
                </a:lnSpc>
                <a:defRPr/>
              </a:pPr>
              <a:r>
                <a:rPr lang="zh-CN" altLang="en-US" sz="2400" dirty="0">
                  <a:solidFill>
                    <a:schemeClr val="tx1">
                      <a:lumMod val="75000"/>
                      <a:lumOff val="25000"/>
                    </a:schemeClr>
                  </a:solidFill>
                  <a:latin typeface="Arial"/>
                  <a:ea typeface="微软雅黑"/>
                  <a:cs typeface="+mn-ea"/>
                  <a:sym typeface="Arial"/>
                </a:rPr>
                <a:t>请替换文字内容</a:t>
              </a:r>
              <a:endParaRPr lang="en-US" sz="2400" dirty="0">
                <a:solidFill>
                  <a:schemeClr val="tx1">
                    <a:lumMod val="75000"/>
                    <a:lumOff val="25000"/>
                  </a:schemeClr>
                </a:solidFill>
                <a:latin typeface="Arial"/>
                <a:ea typeface="微软雅黑"/>
                <a:cs typeface="+mn-ea"/>
                <a:sym typeface="Arial"/>
              </a:endParaRPr>
            </a:p>
          </p:txBody>
        </p:sp>
        <p:sp>
          <p:nvSpPr>
            <p:cNvPr id="38" name="Text Placeholder 3"/>
            <p:cNvSpPr txBox="1">
              <a:spLocks/>
            </p:cNvSpPr>
            <p:nvPr/>
          </p:nvSpPr>
          <p:spPr>
            <a:xfrm>
              <a:off x="5776018" y="1743257"/>
              <a:ext cx="1962196" cy="427956"/>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3207">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grpSp>
      <p:grpSp>
        <p:nvGrpSpPr>
          <p:cNvPr id="39" name="Group 72"/>
          <p:cNvGrpSpPr/>
          <p:nvPr/>
        </p:nvGrpSpPr>
        <p:grpSpPr>
          <a:xfrm>
            <a:off x="8250524" y="3798980"/>
            <a:ext cx="3005751" cy="958075"/>
            <a:chOff x="5776018" y="1370940"/>
            <a:chExt cx="1971797" cy="786909"/>
          </a:xfrm>
        </p:grpSpPr>
        <p:sp>
          <p:nvSpPr>
            <p:cNvPr id="40" name="Text Placeholder 3"/>
            <p:cNvSpPr txBox="1">
              <a:spLocks/>
            </p:cNvSpPr>
            <p:nvPr/>
          </p:nvSpPr>
          <p:spPr>
            <a:xfrm>
              <a:off x="5776019" y="1370940"/>
              <a:ext cx="1413327" cy="33263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3207">
                <a:lnSpc>
                  <a:spcPct val="120000"/>
                </a:lnSpc>
                <a:defRPr/>
              </a:pPr>
              <a:r>
                <a:rPr lang="zh-CN" altLang="en-US" sz="2400" dirty="0">
                  <a:solidFill>
                    <a:schemeClr val="tx1">
                      <a:lumMod val="75000"/>
                      <a:lumOff val="25000"/>
                    </a:schemeClr>
                  </a:solidFill>
                  <a:latin typeface="Arial"/>
                  <a:ea typeface="微软雅黑"/>
                  <a:cs typeface="+mn-ea"/>
                  <a:sym typeface="Arial"/>
                </a:rPr>
                <a:t>请替换文字内容</a:t>
              </a:r>
              <a:endParaRPr lang="en-US" sz="2400" dirty="0">
                <a:solidFill>
                  <a:schemeClr val="tx1">
                    <a:lumMod val="75000"/>
                    <a:lumOff val="25000"/>
                  </a:schemeClr>
                </a:solidFill>
                <a:latin typeface="Arial"/>
                <a:ea typeface="微软雅黑"/>
                <a:cs typeface="+mn-ea"/>
                <a:sym typeface="Arial"/>
              </a:endParaRPr>
            </a:p>
          </p:txBody>
        </p:sp>
        <p:sp>
          <p:nvSpPr>
            <p:cNvPr id="41" name="Text Placeholder 3"/>
            <p:cNvSpPr txBox="1">
              <a:spLocks/>
            </p:cNvSpPr>
            <p:nvPr/>
          </p:nvSpPr>
          <p:spPr>
            <a:xfrm>
              <a:off x="5776018" y="1729896"/>
              <a:ext cx="1971797" cy="4279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3207">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grpSp>
      <p:grpSp>
        <p:nvGrpSpPr>
          <p:cNvPr id="42" name="Group 72"/>
          <p:cNvGrpSpPr/>
          <p:nvPr/>
        </p:nvGrpSpPr>
        <p:grpSpPr>
          <a:xfrm>
            <a:off x="1532269" y="3747595"/>
            <a:ext cx="3000996" cy="1004771"/>
            <a:chOff x="5473465" y="1332588"/>
            <a:chExt cx="1913671" cy="825261"/>
          </a:xfrm>
        </p:grpSpPr>
        <p:sp>
          <p:nvSpPr>
            <p:cNvPr id="43" name="Text Placeholder 3"/>
            <p:cNvSpPr txBox="1">
              <a:spLocks/>
            </p:cNvSpPr>
            <p:nvPr/>
          </p:nvSpPr>
          <p:spPr>
            <a:xfrm>
              <a:off x="6013298" y="1332588"/>
              <a:ext cx="1373838" cy="332630"/>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113207">
                <a:lnSpc>
                  <a:spcPct val="120000"/>
                </a:lnSpc>
                <a:spcBef>
                  <a:spcPct val="20000"/>
                </a:spcBef>
                <a:defRPr/>
              </a:pPr>
              <a:r>
                <a:rPr lang="zh-CN" altLang="en-US" sz="2400" dirty="0">
                  <a:solidFill>
                    <a:schemeClr val="tx1">
                      <a:lumMod val="75000"/>
                      <a:lumOff val="25000"/>
                    </a:schemeClr>
                  </a:solidFill>
                  <a:latin typeface="Arial"/>
                  <a:ea typeface="微软雅黑"/>
                  <a:cs typeface="+mn-ea"/>
                  <a:sym typeface="Arial"/>
                </a:rPr>
                <a:t>请替换文字内容</a:t>
              </a:r>
              <a:endParaRPr lang="en-US" sz="2400" dirty="0">
                <a:solidFill>
                  <a:schemeClr val="tx1">
                    <a:lumMod val="75000"/>
                    <a:lumOff val="25000"/>
                  </a:schemeClr>
                </a:solidFill>
                <a:latin typeface="Arial"/>
                <a:ea typeface="微软雅黑"/>
                <a:cs typeface="+mn-ea"/>
                <a:sym typeface="Arial"/>
              </a:endParaRPr>
            </a:p>
          </p:txBody>
        </p:sp>
        <p:sp>
          <p:nvSpPr>
            <p:cNvPr id="44" name="Text Placeholder 3"/>
            <p:cNvSpPr txBox="1">
              <a:spLocks/>
            </p:cNvSpPr>
            <p:nvPr/>
          </p:nvSpPr>
          <p:spPr>
            <a:xfrm>
              <a:off x="5473465" y="1729897"/>
              <a:ext cx="1913671" cy="42795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113207">
                <a:lnSpc>
                  <a:spcPct val="150000"/>
                </a:lnSpc>
                <a:spcBef>
                  <a:spcPct val="20000"/>
                </a:spcBef>
                <a:defRPr/>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a:t>
              </a:r>
              <a:endParaRPr lang="en-US" sz="1200" dirty="0">
                <a:solidFill>
                  <a:schemeClr val="tx1">
                    <a:lumMod val="75000"/>
                    <a:lumOff val="25000"/>
                  </a:schemeClr>
                </a:solidFill>
                <a:latin typeface="Arial"/>
                <a:ea typeface="微软雅黑"/>
                <a:cs typeface="+mn-ea"/>
                <a:sym typeface="Arial"/>
              </a:endParaRPr>
            </a:p>
          </p:txBody>
        </p:sp>
      </p:grpSp>
      <p:sp>
        <p:nvSpPr>
          <p:cNvPr id="27" name="TextBox 54"/>
          <p:cNvSpPr txBox="1"/>
          <p:nvPr/>
        </p:nvSpPr>
        <p:spPr>
          <a:xfrm>
            <a:off x="1528425" y="5883363"/>
            <a:ext cx="9867247" cy="521040"/>
          </a:xfrm>
          <a:prstGeom prst="rect">
            <a:avLst/>
          </a:prstGeom>
          <a:noFill/>
        </p:spPr>
        <p:txBody>
          <a:bodyPr wrap="square" lIns="0" tIns="0" rIns="0" bIns="0" rtlCol="0">
            <a:spAutoFit/>
          </a:bodyPr>
          <a:lstStyle/>
          <a:p>
            <a:pPr algn="just">
              <a:lnSpc>
                <a:spcPct val="150000"/>
              </a:lnSpc>
            </a:pPr>
            <a:r>
              <a:rPr lang="zh-CN" altLang="en-US" sz="1200" smtClean="0">
                <a:solidFill>
                  <a:schemeClr val="tx1">
                    <a:lumMod val="75000"/>
                    <a:lumOff val="25000"/>
                  </a:schemeClr>
                </a:solidFill>
                <a:latin typeface="Arial"/>
                <a:ea typeface="微软雅黑"/>
                <a:cs typeface="+mn-ea"/>
                <a:sym typeface="Arial"/>
              </a:rPr>
              <a:t>请替换文字内容，修改文字内容，也可以直接复制你的内容到此。，修改文字内容，也可以直接复制你的内容到此。请替换文字内容，修改文字内容，也可以直接复制你的内容到此。，修改文字内容，也可以直接复制你的内容到此。</a:t>
            </a:r>
            <a:endParaRPr lang="en-US" altLang="zh-CN" sz="1200" dirty="0">
              <a:solidFill>
                <a:schemeClr val="tx1">
                  <a:lumMod val="75000"/>
                  <a:lumOff val="25000"/>
                </a:schemeClr>
              </a:solidFill>
              <a:latin typeface="Arial"/>
              <a:ea typeface="微软雅黑"/>
              <a:cs typeface="+mn-ea"/>
              <a:sym typeface="Arial"/>
            </a:endParaRPr>
          </a:p>
        </p:txBody>
      </p:sp>
      <p:sp>
        <p:nvSpPr>
          <p:cNvPr id="28" name="矩形-5"/>
          <p:cNvSpPr/>
          <p:nvPr/>
        </p:nvSpPr>
        <p:spPr>
          <a:xfrm>
            <a:off x="596900" y="231949"/>
            <a:ext cx="3108543" cy="584775"/>
          </a:xfrm>
          <a:prstGeom prst="rect">
            <a:avLst/>
          </a:prstGeom>
        </p:spPr>
        <p:txBody>
          <a:bodyPr wrap="none">
            <a:spAutoFit/>
          </a:bodyPr>
          <a:lstStyle/>
          <a:p>
            <a:pPr>
              <a:buNone/>
            </a:pPr>
            <a:r>
              <a:rPr lang="zh-CN" altLang="en-US" sz="3200" spc="600" dirty="0" smtClean="0">
                <a:latin typeface="Arial"/>
                <a:ea typeface="微软雅黑"/>
                <a:sym typeface="Arial"/>
              </a:rPr>
              <a:t>添加标题文字</a:t>
            </a:r>
            <a:endParaRPr lang="en-US" altLang="zh-CN" sz="3200" spc="600" dirty="0">
              <a:latin typeface="Arial"/>
              <a:ea typeface="微软雅黑"/>
              <a:sym typeface="Arial"/>
            </a:endParaRPr>
          </a:p>
        </p:txBody>
      </p:sp>
      <p:sp>
        <p:nvSpPr>
          <p:cNvPr id="29" name="直角三角形-1"/>
          <p:cNvSpPr/>
          <p:nvPr/>
        </p:nvSpPr>
        <p:spPr>
          <a:xfrm rot="16200000">
            <a:off x="263021" y="357396"/>
            <a:ext cx="333879" cy="33387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latin typeface="Arial"/>
              <a:ea typeface="微软雅黑"/>
              <a:sym typeface="Arial"/>
            </a:endParaRPr>
          </a:p>
        </p:txBody>
      </p:sp>
    </p:spTree>
    <p:extLst>
      <p:ext uri="{BB962C8B-B14F-4D97-AF65-F5344CB8AC3E}">
        <p14:creationId xmlns:p14="http://schemas.microsoft.com/office/powerpoint/2010/main" val="952097043"/>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8" accel="50000" decel="5000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1000" fill="hold"/>
                                        <p:tgtEl>
                                          <p:spTgt spid="33"/>
                                        </p:tgtEl>
                                        <p:attrNameLst>
                                          <p:attrName>ppt_x</p:attrName>
                                        </p:attrNameLst>
                                      </p:cBhvr>
                                      <p:tavLst>
                                        <p:tav tm="0">
                                          <p:val>
                                            <p:strVal val="0-#ppt_w/2"/>
                                          </p:val>
                                        </p:tav>
                                        <p:tav tm="100000">
                                          <p:val>
                                            <p:strVal val="#ppt_x"/>
                                          </p:val>
                                        </p:tav>
                                      </p:tavLst>
                                    </p:anim>
                                    <p:anim calcmode="lin" valueType="num">
                                      <p:cBhvr additive="base">
                                        <p:cTn id="12" dur="1000" fill="hold"/>
                                        <p:tgtEl>
                                          <p:spTgt spid="3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accel="50000" decel="5000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2" accel="50000" decel="50000"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anim calcmode="lin" valueType="num">
                                      <p:cBhvr additive="base">
                                        <p:cTn id="20" dur="1000" fill="hold"/>
                                        <p:tgtEl>
                                          <p:spTgt spid="36"/>
                                        </p:tgtEl>
                                        <p:attrNameLst>
                                          <p:attrName>ppt_x</p:attrName>
                                        </p:attrNameLst>
                                      </p:cBhvr>
                                      <p:tavLst>
                                        <p:tav tm="0">
                                          <p:val>
                                            <p:strVal val="1+#ppt_w/2"/>
                                          </p:val>
                                        </p:tav>
                                        <p:tav tm="100000">
                                          <p:val>
                                            <p:strVal val="#ppt_x"/>
                                          </p:val>
                                        </p:tav>
                                      </p:tavLst>
                                    </p:anim>
                                    <p:anim calcmode="lin" valueType="num">
                                      <p:cBhvr additive="base">
                                        <p:cTn id="21" dur="1000" fill="hold"/>
                                        <p:tgtEl>
                                          <p:spTgt spid="3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4" accel="50000" decel="5000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8" accel="50000" decel="5000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1000" fill="hold"/>
                                        <p:tgtEl>
                                          <p:spTgt spid="42"/>
                                        </p:tgtEl>
                                        <p:attrNameLst>
                                          <p:attrName>ppt_x</p:attrName>
                                        </p:attrNameLst>
                                      </p:cBhvr>
                                      <p:tavLst>
                                        <p:tav tm="0">
                                          <p:val>
                                            <p:strVal val="0-#ppt_w/2"/>
                                          </p:val>
                                        </p:tav>
                                        <p:tav tm="100000">
                                          <p:val>
                                            <p:strVal val="#ppt_x"/>
                                          </p:val>
                                        </p:tav>
                                      </p:tavLst>
                                    </p:anim>
                                    <p:anim calcmode="lin" valueType="num">
                                      <p:cBhvr additive="base">
                                        <p:cTn id="30" dur="1000" fill="hold"/>
                                        <p:tgtEl>
                                          <p:spTgt spid="42"/>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4" accel="50000" decel="5000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par>
                                <p:cTn id="36" presetID="2" presetClass="entr" presetSubtype="2" accel="50000" decel="50000"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anim calcmode="lin" valueType="num">
                                      <p:cBhvr additive="base">
                                        <p:cTn id="38" dur="1000" fill="hold"/>
                                        <p:tgtEl>
                                          <p:spTgt spid="39"/>
                                        </p:tgtEl>
                                        <p:attrNameLst>
                                          <p:attrName>ppt_x</p:attrName>
                                        </p:attrNameLst>
                                      </p:cBhvr>
                                      <p:tavLst>
                                        <p:tav tm="0">
                                          <p:val>
                                            <p:strVal val="1+#ppt_w/2"/>
                                          </p:val>
                                        </p:tav>
                                        <p:tav tm="100000">
                                          <p:val>
                                            <p:strVal val="#ppt_x"/>
                                          </p:val>
                                        </p:tav>
                                      </p:tavLst>
                                    </p:anim>
                                    <p:anim calcmode="lin" valueType="num">
                                      <p:cBhvr additive="base">
                                        <p:cTn id="39" dur="1000" fill="hold"/>
                                        <p:tgtEl>
                                          <p:spTgt spid="39"/>
                                        </p:tgtEl>
                                        <p:attrNameLst>
                                          <p:attrName>ppt_y</p:attrName>
                                        </p:attrNameLst>
                                      </p:cBhvr>
                                      <p:tavLst>
                                        <p:tav tm="0">
                                          <p:val>
                                            <p:strVal val="#ppt_y"/>
                                          </p:val>
                                        </p:tav>
                                        <p:tav tm="100000">
                                          <p:val>
                                            <p:strVal val="#ppt_y"/>
                                          </p:val>
                                        </p:tav>
                                      </p:tavLst>
                                    </p:anim>
                                  </p:childTnLst>
                                </p:cTn>
                              </p:par>
                              <p:par>
                                <p:cTn id="40" presetID="2" presetClass="entr" presetSubtype="4" accel="50000" decel="5000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500" fill="hold"/>
                                        <p:tgtEl>
                                          <p:spTgt spid="27"/>
                                        </p:tgtEl>
                                        <p:attrNameLst>
                                          <p:attrName>ppt_x</p:attrName>
                                        </p:attrNameLst>
                                      </p:cBhvr>
                                      <p:tavLst>
                                        <p:tav tm="0">
                                          <p:val>
                                            <p:strVal val="#ppt_x"/>
                                          </p:val>
                                        </p:tav>
                                        <p:tav tm="100000">
                                          <p:val>
                                            <p:strVal val="#ppt_x"/>
                                          </p:val>
                                        </p:tav>
                                      </p:tavLst>
                                    </p:anim>
                                    <p:anim calcmode="lin" valueType="num">
                                      <p:cBhvr additive="base">
                                        <p:cTn id="4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94" y="0"/>
            <a:ext cx="12858044" cy="7232650"/>
          </a:xfrm>
          <a:prstGeom prst="rect">
            <a:avLst/>
          </a:prstGeom>
          <a:blipFill dpi="0" rotWithShape="1">
            <a:blip r:embed="rId3">
              <a:extLst>
                <a:ext uri="{28A0092B-C50C-407E-A947-70E740481C1C}">
                  <a14:useLocalDpi xmlns:a14="http://schemas.microsoft.com/office/drawing/2010/main" val="0"/>
                </a:ext>
              </a:extLst>
            </a:blip>
            <a:srcRect/>
            <a:stretch>
              <a:fillRect l="-15611" r="-156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a:ea typeface="微软雅黑"/>
              <a:sym typeface="Arial"/>
            </a:endParaRPr>
          </a:p>
        </p:txBody>
      </p:sp>
      <p:cxnSp>
        <p:nvCxnSpPr>
          <p:cNvPr id="20" name="直接连接符 19"/>
          <p:cNvCxnSpPr/>
          <p:nvPr/>
        </p:nvCxnSpPr>
        <p:spPr>
          <a:xfrm flipV="1">
            <a:off x="1964879" y="161152"/>
            <a:ext cx="1558846" cy="5098012"/>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948416" y="2121762"/>
            <a:ext cx="1562863" cy="4886627"/>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1153315" y="2571738"/>
            <a:ext cx="2089174" cy="2089174"/>
            <a:chOff x="4023360" y="2438400"/>
            <a:chExt cx="1981200" cy="1981200"/>
          </a:xfrm>
        </p:grpSpPr>
        <p:sp>
          <p:nvSpPr>
            <p:cNvPr id="24" name="椭圆 23"/>
            <p:cNvSpPr/>
            <p:nvPr/>
          </p:nvSpPr>
          <p:spPr>
            <a:xfrm>
              <a:off x="4023360" y="2438400"/>
              <a:ext cx="1981200" cy="1981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5" name="文本框 24"/>
            <p:cNvSpPr txBox="1"/>
            <p:nvPr/>
          </p:nvSpPr>
          <p:spPr>
            <a:xfrm>
              <a:off x="4290060" y="2828836"/>
              <a:ext cx="1447800" cy="1195485"/>
            </a:xfrm>
            <a:prstGeom prst="rect">
              <a:avLst/>
            </a:prstGeom>
            <a:noFill/>
          </p:spPr>
          <p:txBody>
            <a:bodyPr wrap="square" rtlCol="0">
              <a:spAutoFit/>
            </a:bodyPr>
            <a:lstStyle/>
            <a:p>
              <a:pPr algn="ctr"/>
              <a:r>
                <a:rPr lang="en-US" altLang="zh-CN" sz="7592" dirty="0" smtClean="0">
                  <a:solidFill>
                    <a:schemeClr val="bg1"/>
                  </a:solidFill>
                  <a:latin typeface="Arial"/>
                  <a:ea typeface="微软雅黑"/>
                  <a:sym typeface="Arial"/>
                </a:rPr>
                <a:t>02</a:t>
              </a:r>
              <a:endParaRPr lang="zh-CN" altLang="en-US" sz="7592" dirty="0">
                <a:solidFill>
                  <a:schemeClr val="bg1"/>
                </a:solidFill>
                <a:latin typeface="Arial"/>
                <a:ea typeface="微软雅黑"/>
                <a:sym typeface="Arial"/>
              </a:endParaRPr>
            </a:p>
          </p:txBody>
        </p:sp>
      </p:grpSp>
      <p:sp>
        <p:nvSpPr>
          <p:cNvPr id="26" name="文本框 25"/>
          <p:cNvSpPr txBox="1"/>
          <p:nvPr/>
        </p:nvSpPr>
        <p:spPr>
          <a:xfrm>
            <a:off x="3242491" y="3184332"/>
            <a:ext cx="6347875" cy="968607"/>
          </a:xfrm>
          <a:prstGeom prst="rect">
            <a:avLst/>
          </a:prstGeom>
          <a:noFill/>
        </p:spPr>
        <p:txBody>
          <a:bodyPr wrap="square" rtlCol="0">
            <a:spAutoFit/>
          </a:bodyPr>
          <a:lstStyle/>
          <a:p>
            <a:pPr algn="ctr"/>
            <a:r>
              <a:rPr lang="zh-CN" altLang="en-US" sz="5694" dirty="0">
                <a:solidFill>
                  <a:schemeClr val="bg1"/>
                </a:solidFill>
                <a:latin typeface="Arial"/>
                <a:ea typeface="微软雅黑"/>
                <a:sym typeface="Arial"/>
              </a:rPr>
              <a:t>单击此处添加标题</a:t>
            </a:r>
          </a:p>
        </p:txBody>
      </p:sp>
    </p:spTree>
    <p:extLst>
      <p:ext uri="{BB962C8B-B14F-4D97-AF65-F5344CB8AC3E}">
        <p14:creationId xmlns:p14="http://schemas.microsoft.com/office/powerpoint/2010/main" val="4052838728"/>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lowchart: Alternate Process 24"/>
          <p:cNvSpPr/>
          <p:nvPr/>
        </p:nvSpPr>
        <p:spPr>
          <a:xfrm rot="16200000">
            <a:off x="5948286" y="2479581"/>
            <a:ext cx="3366603" cy="2330039"/>
          </a:xfrm>
          <a:prstGeom prst="roundRect">
            <a:avLst>
              <a:gd name="adj" fmla="val 620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51" name="Flowchart: Alternate Process 24"/>
          <p:cNvSpPr/>
          <p:nvPr/>
        </p:nvSpPr>
        <p:spPr>
          <a:xfrm rot="16200000">
            <a:off x="8385621" y="2479554"/>
            <a:ext cx="3366613" cy="2330043"/>
          </a:xfrm>
          <a:prstGeom prst="roundRect">
            <a:avLst>
              <a:gd name="adj" fmla="val 620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48" name="Flowchart: Alternate Process 24"/>
          <p:cNvSpPr/>
          <p:nvPr/>
        </p:nvSpPr>
        <p:spPr>
          <a:xfrm rot="16200000">
            <a:off x="3510936" y="2479589"/>
            <a:ext cx="3366613" cy="2330042"/>
          </a:xfrm>
          <a:prstGeom prst="roundRect">
            <a:avLst>
              <a:gd name="adj" fmla="val 620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sp>
        <p:nvSpPr>
          <p:cNvPr id="25" name="Flowchart: Alternate Process 24"/>
          <p:cNvSpPr/>
          <p:nvPr/>
        </p:nvSpPr>
        <p:spPr>
          <a:xfrm rot="16200000">
            <a:off x="1073600" y="2479579"/>
            <a:ext cx="3366603" cy="2330039"/>
          </a:xfrm>
          <a:prstGeom prst="roundRect">
            <a:avLst>
              <a:gd name="adj" fmla="val 62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a:ea typeface="微软雅黑"/>
              <a:cs typeface="+mn-ea"/>
              <a:sym typeface="Arial"/>
            </a:endParaRPr>
          </a:p>
        </p:txBody>
      </p:sp>
      <p:grpSp>
        <p:nvGrpSpPr>
          <p:cNvPr id="8" name="Group 134"/>
          <p:cNvGrpSpPr>
            <a:grpSpLocks noChangeAspect="1"/>
          </p:cNvGrpSpPr>
          <p:nvPr/>
        </p:nvGrpSpPr>
        <p:grpSpPr>
          <a:xfrm>
            <a:off x="2232968" y="4803512"/>
            <a:ext cx="1047866" cy="1048740"/>
            <a:chOff x="3287425" y="1417883"/>
            <a:chExt cx="648499" cy="649042"/>
          </a:xfrm>
        </p:grpSpPr>
        <p:sp>
          <p:nvSpPr>
            <p:cNvPr id="89" name="Oval 88"/>
            <p:cNvSpPr>
              <a:spLocks noChangeAspect="1"/>
            </p:cNvSpPr>
            <p:nvPr/>
          </p:nvSpPr>
          <p:spPr>
            <a:xfrm>
              <a:off x="3287425" y="1417883"/>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2400" dirty="0">
                <a:solidFill>
                  <a:schemeClr val="bg1"/>
                </a:solidFill>
                <a:latin typeface="Arial"/>
                <a:ea typeface="微软雅黑"/>
                <a:cs typeface="+mn-ea"/>
                <a:sym typeface="Arial"/>
              </a:endParaRPr>
            </a:p>
          </p:txBody>
        </p:sp>
        <p:sp>
          <p:nvSpPr>
            <p:cNvPr id="95" name="Oval 94"/>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2400" dirty="0">
                  <a:solidFill>
                    <a:schemeClr val="bg1"/>
                  </a:solidFill>
                  <a:latin typeface="Arial"/>
                  <a:ea typeface="微软雅黑"/>
                  <a:cs typeface="+mn-ea"/>
                  <a:sym typeface="Arial"/>
                </a:rPr>
                <a:t>01</a:t>
              </a:r>
            </a:p>
          </p:txBody>
        </p:sp>
      </p:grpSp>
      <p:grpSp>
        <p:nvGrpSpPr>
          <p:cNvPr id="9" name="Group 129"/>
          <p:cNvGrpSpPr>
            <a:grpSpLocks noChangeAspect="1"/>
          </p:cNvGrpSpPr>
          <p:nvPr/>
        </p:nvGrpSpPr>
        <p:grpSpPr>
          <a:xfrm>
            <a:off x="4670297" y="4803512"/>
            <a:ext cx="1047866" cy="1048740"/>
            <a:chOff x="2779491" y="2517212"/>
            <a:chExt cx="648499" cy="649042"/>
          </a:xfrm>
        </p:grpSpPr>
        <p:sp>
          <p:nvSpPr>
            <p:cNvPr id="97" name="Oval 96"/>
            <p:cNvSpPr>
              <a:spLocks noChangeAspect="1"/>
            </p:cNvSpPr>
            <p:nvPr/>
          </p:nvSpPr>
          <p:spPr>
            <a:xfrm>
              <a:off x="2779491" y="2517212"/>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2400" dirty="0">
                <a:solidFill>
                  <a:schemeClr val="bg1"/>
                </a:solidFill>
                <a:latin typeface="Arial"/>
                <a:ea typeface="微软雅黑"/>
                <a:cs typeface="+mn-ea"/>
                <a:sym typeface="Arial"/>
              </a:endParaRPr>
            </a:p>
          </p:txBody>
        </p:sp>
        <p:sp>
          <p:nvSpPr>
            <p:cNvPr id="111" name="Oval 110"/>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2400" dirty="0">
                  <a:solidFill>
                    <a:schemeClr val="bg1"/>
                  </a:solidFill>
                  <a:latin typeface="Arial"/>
                  <a:ea typeface="微软雅黑"/>
                  <a:cs typeface="+mn-ea"/>
                  <a:sym typeface="Arial"/>
                </a:rPr>
                <a:t>02</a:t>
              </a:r>
              <a:endParaRPr lang="en-US" sz="2400" dirty="0">
                <a:latin typeface="Arial"/>
                <a:ea typeface="微软雅黑"/>
                <a:cs typeface="+mn-ea"/>
                <a:sym typeface="Arial"/>
              </a:endParaRPr>
            </a:p>
          </p:txBody>
        </p:sp>
      </p:grpSp>
      <p:grpSp>
        <p:nvGrpSpPr>
          <p:cNvPr id="10" name="Group 130"/>
          <p:cNvGrpSpPr>
            <a:grpSpLocks noChangeAspect="1"/>
          </p:cNvGrpSpPr>
          <p:nvPr/>
        </p:nvGrpSpPr>
        <p:grpSpPr>
          <a:xfrm>
            <a:off x="7107635" y="4803512"/>
            <a:ext cx="1047866" cy="1048740"/>
            <a:chOff x="3287425" y="3613920"/>
            <a:chExt cx="648499" cy="649042"/>
          </a:xfrm>
        </p:grpSpPr>
        <p:sp>
          <p:nvSpPr>
            <p:cNvPr id="128" name="Oval 127"/>
            <p:cNvSpPr>
              <a:spLocks noChangeAspect="1"/>
            </p:cNvSpPr>
            <p:nvPr/>
          </p:nvSpPr>
          <p:spPr>
            <a:xfrm>
              <a:off x="3287425" y="3613920"/>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2400" dirty="0">
                <a:solidFill>
                  <a:schemeClr val="bg1"/>
                </a:solidFill>
                <a:latin typeface="Arial"/>
                <a:ea typeface="微软雅黑"/>
                <a:cs typeface="+mn-ea"/>
                <a:sym typeface="Arial"/>
              </a:endParaRPr>
            </a:p>
          </p:txBody>
        </p:sp>
        <p:sp>
          <p:nvSpPr>
            <p:cNvPr id="129" name="Oval 128"/>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2400" dirty="0">
                  <a:solidFill>
                    <a:schemeClr val="bg1"/>
                  </a:solidFill>
                  <a:latin typeface="Arial"/>
                  <a:ea typeface="微软雅黑"/>
                  <a:cs typeface="+mn-ea"/>
                  <a:sym typeface="Arial"/>
                </a:rPr>
                <a:t>03</a:t>
              </a:r>
              <a:endParaRPr lang="en-US" sz="2400" dirty="0">
                <a:latin typeface="Arial"/>
                <a:ea typeface="微软雅黑"/>
                <a:cs typeface="+mn-ea"/>
                <a:sym typeface="Arial"/>
              </a:endParaRPr>
            </a:p>
          </p:txBody>
        </p:sp>
      </p:grpSp>
      <p:grpSp>
        <p:nvGrpSpPr>
          <p:cNvPr id="11" name="Group 133"/>
          <p:cNvGrpSpPr>
            <a:grpSpLocks noChangeAspect="1"/>
          </p:cNvGrpSpPr>
          <p:nvPr/>
        </p:nvGrpSpPr>
        <p:grpSpPr>
          <a:xfrm>
            <a:off x="9544994" y="4803505"/>
            <a:ext cx="1047866" cy="1048740"/>
            <a:chOff x="5249342" y="1406453"/>
            <a:chExt cx="648499" cy="649042"/>
          </a:xfrm>
        </p:grpSpPr>
        <p:sp>
          <p:nvSpPr>
            <p:cNvPr id="131" name="Oval 130"/>
            <p:cNvSpPr>
              <a:spLocks noChangeAspect="1"/>
            </p:cNvSpPr>
            <p:nvPr/>
          </p:nvSpPr>
          <p:spPr>
            <a:xfrm>
              <a:off x="5249342" y="1406453"/>
              <a:ext cx="648499" cy="64904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2400" dirty="0">
                <a:solidFill>
                  <a:schemeClr val="bg1"/>
                </a:solidFill>
                <a:latin typeface="Arial"/>
                <a:ea typeface="微软雅黑"/>
                <a:cs typeface="+mn-ea"/>
                <a:sym typeface="Arial"/>
              </a:endParaRPr>
            </a:p>
          </p:txBody>
        </p:sp>
        <p:sp>
          <p:nvSpPr>
            <p:cNvPr id="132" name="Oval 131"/>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2400" dirty="0">
                  <a:solidFill>
                    <a:schemeClr val="bg1"/>
                  </a:solidFill>
                  <a:latin typeface="Arial"/>
                  <a:ea typeface="微软雅黑"/>
                  <a:cs typeface="+mn-ea"/>
                  <a:sym typeface="Arial"/>
                </a:rPr>
                <a:t>04</a:t>
              </a:r>
              <a:endParaRPr lang="en-US" sz="2400" dirty="0">
                <a:latin typeface="Arial"/>
                <a:ea typeface="微软雅黑"/>
                <a:cs typeface="+mn-ea"/>
                <a:sym typeface="Arial"/>
              </a:endParaRPr>
            </a:p>
          </p:txBody>
        </p:sp>
      </p:grpSp>
      <p:sp>
        <p:nvSpPr>
          <p:cNvPr id="145" name="Freeform 187"/>
          <p:cNvSpPr>
            <a:spLocks noEditPoints="1"/>
          </p:cNvSpPr>
          <p:nvPr/>
        </p:nvSpPr>
        <p:spPr bwMode="auto">
          <a:xfrm>
            <a:off x="2433394" y="2332463"/>
            <a:ext cx="647015" cy="418139"/>
          </a:xfrm>
          <a:custGeom>
            <a:avLst/>
            <a:gdLst/>
            <a:ahLst/>
            <a:cxnLst>
              <a:cxn ang="0">
                <a:pos x="68" y="25"/>
              </a:cxn>
              <a:cxn ang="0">
                <a:pos x="34" y="44"/>
              </a:cxn>
              <a:cxn ang="0">
                <a:pos x="1" y="25"/>
              </a:cxn>
              <a:cxn ang="0">
                <a:pos x="0" y="22"/>
              </a:cxn>
              <a:cxn ang="0">
                <a:pos x="1" y="20"/>
              </a:cxn>
              <a:cxn ang="0">
                <a:pos x="34" y="0"/>
              </a:cxn>
              <a:cxn ang="0">
                <a:pos x="68" y="20"/>
              </a:cxn>
              <a:cxn ang="0">
                <a:pos x="68" y="22"/>
              </a:cxn>
              <a:cxn ang="0">
                <a:pos x="68" y="25"/>
              </a:cxn>
              <a:cxn ang="0">
                <a:pos x="49" y="9"/>
              </a:cxn>
              <a:cxn ang="0">
                <a:pos x="51" y="17"/>
              </a:cxn>
              <a:cxn ang="0">
                <a:pos x="34" y="34"/>
              </a:cxn>
              <a:cxn ang="0">
                <a:pos x="17" y="17"/>
              </a:cxn>
              <a:cxn ang="0">
                <a:pos x="20" y="9"/>
              </a:cxn>
              <a:cxn ang="0">
                <a:pos x="5" y="22"/>
              </a:cxn>
              <a:cxn ang="0">
                <a:pos x="34" y="39"/>
              </a:cxn>
              <a:cxn ang="0">
                <a:pos x="64" y="22"/>
              </a:cxn>
              <a:cxn ang="0">
                <a:pos x="49" y="9"/>
              </a:cxn>
              <a:cxn ang="0">
                <a:pos x="34" y="6"/>
              </a:cxn>
              <a:cxn ang="0">
                <a:pos x="23" y="17"/>
              </a:cxn>
              <a:cxn ang="0">
                <a:pos x="25" y="19"/>
              </a:cxn>
              <a:cxn ang="0">
                <a:pos x="27" y="17"/>
              </a:cxn>
              <a:cxn ang="0">
                <a:pos x="34" y="9"/>
              </a:cxn>
              <a:cxn ang="0">
                <a:pos x="36" y="8"/>
              </a:cxn>
              <a:cxn ang="0">
                <a:pos x="34" y="6"/>
              </a:cxn>
            </a:cxnLst>
            <a:rect l="0" t="0" r="r" b="b"/>
            <a:pathLst>
              <a:path w="68" h="44">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chemeClr val="bg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146" name="Freeform 52"/>
          <p:cNvSpPr>
            <a:spLocks noEditPoints="1"/>
          </p:cNvSpPr>
          <p:nvPr/>
        </p:nvSpPr>
        <p:spPr bwMode="auto">
          <a:xfrm>
            <a:off x="4899417" y="2246707"/>
            <a:ext cx="589666" cy="589666"/>
          </a:xfrm>
          <a:custGeom>
            <a:avLst/>
            <a:gdLst/>
            <a:ahLst/>
            <a:cxnLst>
              <a:cxn ang="0">
                <a:pos x="27" y="55"/>
              </a:cxn>
              <a:cxn ang="0">
                <a:pos x="0" y="27"/>
              </a:cxn>
              <a:cxn ang="0">
                <a:pos x="27" y="0"/>
              </a:cxn>
              <a:cxn ang="0">
                <a:pos x="55" y="27"/>
              </a:cxn>
              <a:cxn ang="0">
                <a:pos x="27" y="55"/>
              </a:cxn>
              <a:cxn ang="0">
                <a:pos x="27" y="8"/>
              </a:cxn>
              <a:cxn ang="0">
                <a:pos x="8" y="27"/>
              </a:cxn>
              <a:cxn ang="0">
                <a:pos x="27" y="47"/>
              </a:cxn>
              <a:cxn ang="0">
                <a:pos x="47" y="27"/>
              </a:cxn>
              <a:cxn ang="0">
                <a:pos x="27" y="8"/>
              </a:cxn>
              <a:cxn ang="0">
                <a:pos x="32" y="31"/>
              </a:cxn>
              <a:cxn ang="0">
                <a:pos x="31" y="32"/>
              </a:cxn>
              <a:cxn ang="0">
                <a:pos x="19" y="32"/>
              </a:cxn>
              <a:cxn ang="0">
                <a:pos x="18" y="31"/>
              </a:cxn>
              <a:cxn ang="0">
                <a:pos x="18" y="28"/>
              </a:cxn>
              <a:cxn ang="0">
                <a:pos x="19" y="27"/>
              </a:cxn>
              <a:cxn ang="0">
                <a:pos x="27" y="27"/>
              </a:cxn>
              <a:cxn ang="0">
                <a:pos x="27" y="15"/>
              </a:cxn>
              <a:cxn ang="0">
                <a:pos x="28" y="14"/>
              </a:cxn>
              <a:cxn ang="0">
                <a:pos x="31" y="14"/>
              </a:cxn>
              <a:cxn ang="0">
                <a:pos x="32" y="15"/>
              </a:cxn>
              <a:cxn ang="0">
                <a:pos x="32" y="31"/>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bg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147" name="Freeform 56"/>
          <p:cNvSpPr>
            <a:spLocks noEditPoints="1"/>
          </p:cNvSpPr>
          <p:nvPr/>
        </p:nvSpPr>
        <p:spPr bwMode="auto">
          <a:xfrm>
            <a:off x="7349270" y="2259222"/>
            <a:ext cx="564647" cy="564647"/>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148" name="Freeform 152"/>
          <p:cNvSpPr>
            <a:spLocks noEditPoints="1"/>
          </p:cNvSpPr>
          <p:nvPr/>
        </p:nvSpPr>
        <p:spPr bwMode="auto">
          <a:xfrm>
            <a:off x="9793342" y="2286839"/>
            <a:ext cx="551171" cy="509356"/>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111330" tIns="55665" rIns="111330" bIns="55665" numCol="1" anchor="t" anchorCtr="0" compatLnSpc="1">
            <a:prstTxWarp prst="textNoShape">
              <a:avLst/>
            </a:prstTxWarp>
          </a:bodyPr>
          <a:lstStyle/>
          <a:p>
            <a:pPr>
              <a:lnSpc>
                <a:spcPct val="120000"/>
              </a:lnSpc>
            </a:pPr>
            <a:endParaRPr lang="en-US" sz="800">
              <a:latin typeface="Arial"/>
              <a:ea typeface="微软雅黑"/>
              <a:cs typeface="+mn-ea"/>
              <a:sym typeface="Arial"/>
            </a:endParaRPr>
          </a:p>
        </p:txBody>
      </p:sp>
      <p:sp>
        <p:nvSpPr>
          <p:cNvPr id="26" name="Text Placeholder 3"/>
          <p:cNvSpPr txBox="1">
            <a:spLocks/>
          </p:cNvSpPr>
          <p:nvPr/>
        </p:nvSpPr>
        <p:spPr>
          <a:xfrm>
            <a:off x="1882067" y="3302221"/>
            <a:ext cx="1749668" cy="79803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113207">
              <a:lnSpc>
                <a:spcPct val="150000"/>
              </a:lnSpc>
              <a:spcBef>
                <a:spcPct val="20000"/>
              </a:spcBef>
              <a:defRPr/>
            </a:pPr>
            <a:r>
              <a:rPr lang="zh-CN" altLang="en-US" sz="1200" smtClean="0">
                <a:solidFill>
                  <a:schemeClr val="bg1"/>
                </a:solidFill>
                <a:latin typeface="Arial"/>
                <a:ea typeface="微软雅黑"/>
                <a:cs typeface="+mn-ea"/>
                <a:sym typeface="Arial"/>
              </a:rPr>
              <a:t>请替换文字内容，修改文字内容，也可以直接复制你的内容到此。</a:t>
            </a:r>
            <a:endParaRPr lang="en-US" altLang="zh-CN" sz="1200" dirty="0">
              <a:solidFill>
                <a:schemeClr val="bg1"/>
              </a:solidFill>
              <a:latin typeface="Arial"/>
              <a:ea typeface="微软雅黑"/>
              <a:cs typeface="+mn-ea"/>
              <a:sym typeface="Arial"/>
            </a:endParaRPr>
          </a:p>
        </p:txBody>
      </p:sp>
      <p:sp>
        <p:nvSpPr>
          <p:cNvPr id="27" name="Text Placeholder 3"/>
          <p:cNvSpPr txBox="1">
            <a:spLocks/>
          </p:cNvSpPr>
          <p:nvPr/>
        </p:nvSpPr>
        <p:spPr>
          <a:xfrm>
            <a:off x="4304905" y="3302226"/>
            <a:ext cx="1749668" cy="79803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113207">
              <a:lnSpc>
                <a:spcPct val="150000"/>
              </a:lnSpc>
              <a:spcBef>
                <a:spcPct val="20000"/>
              </a:spcBef>
              <a:defRPr/>
            </a:pPr>
            <a:r>
              <a:rPr lang="zh-CN" altLang="en-US" sz="1200">
                <a:solidFill>
                  <a:schemeClr val="bg1"/>
                </a:solidFill>
                <a:latin typeface="Arial"/>
                <a:ea typeface="微软雅黑"/>
                <a:cs typeface="+mn-ea"/>
                <a:sym typeface="Arial"/>
              </a:rPr>
              <a:t>请替换文字内容，修改文字内容，也可以直接复制你的内容到此。</a:t>
            </a:r>
            <a:endParaRPr lang="en-US" altLang="zh-CN" sz="1200" dirty="0">
              <a:solidFill>
                <a:schemeClr val="bg1"/>
              </a:solidFill>
              <a:latin typeface="Arial"/>
              <a:ea typeface="微软雅黑"/>
              <a:cs typeface="+mn-ea"/>
              <a:sym typeface="Arial"/>
            </a:endParaRPr>
          </a:p>
        </p:txBody>
      </p:sp>
      <p:sp>
        <p:nvSpPr>
          <p:cNvPr id="28" name="Text Placeholder 3"/>
          <p:cNvSpPr txBox="1">
            <a:spLocks/>
          </p:cNvSpPr>
          <p:nvPr/>
        </p:nvSpPr>
        <p:spPr>
          <a:xfrm>
            <a:off x="6742246" y="3302226"/>
            <a:ext cx="1749668" cy="79803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113207">
              <a:lnSpc>
                <a:spcPct val="150000"/>
              </a:lnSpc>
              <a:spcBef>
                <a:spcPct val="20000"/>
              </a:spcBef>
              <a:defRPr/>
            </a:pPr>
            <a:r>
              <a:rPr lang="zh-CN" altLang="en-US" sz="1200">
                <a:solidFill>
                  <a:schemeClr val="bg1"/>
                </a:solidFill>
                <a:latin typeface="Arial"/>
                <a:ea typeface="微软雅黑"/>
                <a:cs typeface="+mn-ea"/>
                <a:sym typeface="Arial"/>
              </a:rPr>
              <a:t>请替换文字内容，修改文字内容，也可以直接复制你的内容到此。</a:t>
            </a:r>
            <a:endParaRPr lang="en-US" altLang="zh-CN" sz="1200" dirty="0">
              <a:solidFill>
                <a:schemeClr val="bg1"/>
              </a:solidFill>
              <a:latin typeface="Arial"/>
              <a:ea typeface="微软雅黑"/>
              <a:cs typeface="+mn-ea"/>
              <a:sym typeface="Arial"/>
            </a:endParaRPr>
          </a:p>
        </p:txBody>
      </p:sp>
      <p:sp>
        <p:nvSpPr>
          <p:cNvPr id="29" name="Text Placeholder 3"/>
          <p:cNvSpPr txBox="1">
            <a:spLocks/>
          </p:cNvSpPr>
          <p:nvPr/>
        </p:nvSpPr>
        <p:spPr>
          <a:xfrm>
            <a:off x="9194093" y="3302226"/>
            <a:ext cx="1749668" cy="79803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113207">
              <a:lnSpc>
                <a:spcPct val="150000"/>
              </a:lnSpc>
              <a:spcBef>
                <a:spcPct val="20000"/>
              </a:spcBef>
              <a:defRPr/>
            </a:pPr>
            <a:r>
              <a:rPr lang="zh-CN" altLang="en-US" sz="1200">
                <a:solidFill>
                  <a:schemeClr val="bg1"/>
                </a:solidFill>
                <a:latin typeface="Arial"/>
                <a:ea typeface="微软雅黑"/>
                <a:cs typeface="+mn-ea"/>
                <a:sym typeface="Arial"/>
              </a:rPr>
              <a:t>请替换文字内容，修改文字内容，也可以直接复制你的内容到此。</a:t>
            </a:r>
            <a:endParaRPr lang="en-US" altLang="zh-CN" sz="1200" dirty="0">
              <a:solidFill>
                <a:schemeClr val="bg1"/>
              </a:solidFill>
              <a:latin typeface="Arial"/>
              <a:ea typeface="微软雅黑"/>
              <a:cs typeface="+mn-ea"/>
              <a:sym typeface="Arial"/>
            </a:endParaRPr>
          </a:p>
        </p:txBody>
      </p:sp>
      <p:sp>
        <p:nvSpPr>
          <p:cNvPr id="30" name="TextBox 53"/>
          <p:cNvSpPr txBox="1"/>
          <p:nvPr/>
        </p:nvSpPr>
        <p:spPr>
          <a:xfrm>
            <a:off x="1718057" y="6068204"/>
            <a:ext cx="2077688" cy="369332"/>
          </a:xfrm>
          <a:prstGeom prst="rect">
            <a:avLst/>
          </a:prstGeom>
          <a:noFill/>
        </p:spPr>
        <p:txBody>
          <a:bodyPr wrap="square" lIns="0" tIns="0" rIns="0" bIns="0" rtlCol="0">
            <a:spAutoFit/>
          </a:bodyPr>
          <a:lstStyle/>
          <a:p>
            <a:pPr algn="ctr"/>
            <a:r>
              <a:rPr lang="zh-CN" altLang="en-US" sz="2400" b="1" smtClean="0">
                <a:solidFill>
                  <a:schemeClr val="tx1">
                    <a:lumMod val="75000"/>
                    <a:lumOff val="25000"/>
                  </a:schemeClr>
                </a:solidFill>
                <a:latin typeface="Arial"/>
                <a:ea typeface="微软雅黑"/>
                <a:cs typeface="+mn-ea"/>
                <a:sym typeface="Arial"/>
              </a:rPr>
              <a:t>替换文字内容</a:t>
            </a:r>
            <a:endParaRPr lang="en-US" altLang="zh-CN" sz="2400" b="1" dirty="0">
              <a:solidFill>
                <a:schemeClr val="tx1">
                  <a:lumMod val="75000"/>
                  <a:lumOff val="25000"/>
                </a:schemeClr>
              </a:solidFill>
              <a:latin typeface="Arial"/>
              <a:ea typeface="微软雅黑"/>
              <a:cs typeface="+mn-ea"/>
              <a:sym typeface="Arial"/>
            </a:endParaRPr>
          </a:p>
        </p:txBody>
      </p:sp>
      <p:sp>
        <p:nvSpPr>
          <p:cNvPr id="31" name="TextBox 53"/>
          <p:cNvSpPr txBox="1"/>
          <p:nvPr/>
        </p:nvSpPr>
        <p:spPr>
          <a:xfrm>
            <a:off x="4155399" y="6068204"/>
            <a:ext cx="2077688" cy="369332"/>
          </a:xfrm>
          <a:prstGeom prst="rect">
            <a:avLst/>
          </a:prstGeom>
          <a:noFill/>
        </p:spPr>
        <p:txBody>
          <a:bodyPr wrap="square" lIns="0" tIns="0" rIns="0" bIns="0" rtlCol="0">
            <a:spAutoFit/>
          </a:bodyPr>
          <a:lstStyle/>
          <a:p>
            <a:pPr algn="ctr"/>
            <a:r>
              <a:rPr lang="zh-CN" altLang="en-US" sz="2400" b="1" smtClean="0">
                <a:solidFill>
                  <a:schemeClr val="tx1">
                    <a:lumMod val="75000"/>
                    <a:lumOff val="25000"/>
                  </a:schemeClr>
                </a:solidFill>
                <a:latin typeface="Arial"/>
                <a:ea typeface="微软雅黑"/>
                <a:cs typeface="+mn-ea"/>
                <a:sym typeface="Arial"/>
              </a:rPr>
              <a:t>替换文字内容</a:t>
            </a:r>
            <a:endParaRPr lang="en-US" altLang="zh-CN" sz="2400" b="1" dirty="0">
              <a:solidFill>
                <a:schemeClr val="tx1">
                  <a:lumMod val="75000"/>
                  <a:lumOff val="25000"/>
                </a:schemeClr>
              </a:solidFill>
              <a:latin typeface="Arial"/>
              <a:ea typeface="微软雅黑"/>
              <a:cs typeface="+mn-ea"/>
              <a:sym typeface="Arial"/>
            </a:endParaRPr>
          </a:p>
        </p:txBody>
      </p:sp>
      <p:sp>
        <p:nvSpPr>
          <p:cNvPr id="32" name="TextBox 53"/>
          <p:cNvSpPr txBox="1"/>
          <p:nvPr/>
        </p:nvSpPr>
        <p:spPr>
          <a:xfrm>
            <a:off x="6592741" y="6068204"/>
            <a:ext cx="2077688" cy="369332"/>
          </a:xfrm>
          <a:prstGeom prst="rect">
            <a:avLst/>
          </a:prstGeom>
          <a:noFill/>
        </p:spPr>
        <p:txBody>
          <a:bodyPr wrap="square" lIns="0" tIns="0" rIns="0" bIns="0" rtlCol="0">
            <a:spAutoFit/>
          </a:bodyPr>
          <a:lstStyle/>
          <a:p>
            <a:pPr algn="ctr"/>
            <a:r>
              <a:rPr lang="zh-CN" altLang="en-US" sz="2400" b="1" smtClean="0">
                <a:solidFill>
                  <a:schemeClr val="tx1">
                    <a:lumMod val="75000"/>
                    <a:lumOff val="25000"/>
                  </a:schemeClr>
                </a:solidFill>
                <a:latin typeface="Arial"/>
                <a:ea typeface="微软雅黑"/>
                <a:cs typeface="+mn-ea"/>
                <a:sym typeface="Arial"/>
              </a:rPr>
              <a:t>替换文字内容</a:t>
            </a:r>
            <a:endParaRPr lang="en-US" altLang="zh-CN" sz="2400" b="1" dirty="0">
              <a:solidFill>
                <a:schemeClr val="tx1">
                  <a:lumMod val="75000"/>
                  <a:lumOff val="25000"/>
                </a:schemeClr>
              </a:solidFill>
              <a:latin typeface="Arial"/>
              <a:ea typeface="微软雅黑"/>
              <a:cs typeface="+mn-ea"/>
              <a:sym typeface="Arial"/>
            </a:endParaRPr>
          </a:p>
        </p:txBody>
      </p:sp>
      <p:sp>
        <p:nvSpPr>
          <p:cNvPr id="33" name="TextBox 53"/>
          <p:cNvSpPr txBox="1"/>
          <p:nvPr/>
        </p:nvSpPr>
        <p:spPr>
          <a:xfrm>
            <a:off x="9030083" y="6068204"/>
            <a:ext cx="2077688" cy="369332"/>
          </a:xfrm>
          <a:prstGeom prst="rect">
            <a:avLst/>
          </a:prstGeom>
          <a:noFill/>
        </p:spPr>
        <p:txBody>
          <a:bodyPr wrap="square" lIns="0" tIns="0" rIns="0" bIns="0" rtlCol="0">
            <a:spAutoFit/>
          </a:bodyPr>
          <a:lstStyle/>
          <a:p>
            <a:pPr algn="ctr"/>
            <a:r>
              <a:rPr lang="zh-CN" altLang="en-US" sz="2400" b="1" smtClean="0">
                <a:solidFill>
                  <a:schemeClr val="tx1">
                    <a:lumMod val="75000"/>
                    <a:lumOff val="25000"/>
                  </a:schemeClr>
                </a:solidFill>
                <a:latin typeface="Arial"/>
                <a:ea typeface="微软雅黑"/>
                <a:cs typeface="+mn-ea"/>
                <a:sym typeface="Arial"/>
              </a:rPr>
              <a:t>替换文字内容</a:t>
            </a:r>
            <a:endParaRPr lang="en-US" altLang="zh-CN" sz="2400" b="1" dirty="0">
              <a:solidFill>
                <a:schemeClr val="tx1">
                  <a:lumMod val="75000"/>
                  <a:lumOff val="25000"/>
                </a:schemeClr>
              </a:solidFill>
              <a:latin typeface="Arial"/>
              <a:ea typeface="微软雅黑"/>
              <a:cs typeface="+mn-ea"/>
              <a:sym typeface="Arial"/>
            </a:endParaRPr>
          </a:p>
        </p:txBody>
      </p:sp>
      <p:sp>
        <p:nvSpPr>
          <p:cNvPr id="34" name="矩形-5"/>
          <p:cNvSpPr/>
          <p:nvPr/>
        </p:nvSpPr>
        <p:spPr>
          <a:xfrm>
            <a:off x="596900" y="231949"/>
            <a:ext cx="3108543" cy="584775"/>
          </a:xfrm>
          <a:prstGeom prst="rect">
            <a:avLst/>
          </a:prstGeom>
        </p:spPr>
        <p:txBody>
          <a:bodyPr wrap="none">
            <a:spAutoFit/>
          </a:bodyPr>
          <a:lstStyle/>
          <a:p>
            <a:pPr>
              <a:buNone/>
            </a:pPr>
            <a:r>
              <a:rPr lang="zh-CN" altLang="en-US" sz="3200" spc="600" dirty="0" smtClean="0">
                <a:latin typeface="Arial"/>
                <a:ea typeface="微软雅黑"/>
                <a:sym typeface="Arial"/>
              </a:rPr>
              <a:t>添加标题文字</a:t>
            </a:r>
            <a:endParaRPr lang="en-US" altLang="zh-CN" sz="3200" spc="600" dirty="0">
              <a:latin typeface="Arial"/>
              <a:ea typeface="微软雅黑"/>
              <a:sym typeface="Arial"/>
            </a:endParaRPr>
          </a:p>
        </p:txBody>
      </p:sp>
      <p:sp>
        <p:nvSpPr>
          <p:cNvPr id="35" name="直角三角形-1"/>
          <p:cNvSpPr/>
          <p:nvPr/>
        </p:nvSpPr>
        <p:spPr>
          <a:xfrm rot="16200000">
            <a:off x="263021" y="357396"/>
            <a:ext cx="333879" cy="33387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latin typeface="Arial"/>
              <a:ea typeface="微软雅黑"/>
              <a:sym typeface="Arial"/>
            </a:endParaRPr>
          </a:p>
        </p:txBody>
      </p:sp>
    </p:spTree>
    <p:extLst>
      <p:ext uri="{BB962C8B-B14F-4D97-AF65-F5344CB8AC3E}">
        <p14:creationId xmlns:p14="http://schemas.microsoft.com/office/powerpoint/2010/main" val="1561710841"/>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145"/>
                                        </p:tgtEl>
                                        <p:attrNameLst>
                                          <p:attrName>style.visibility</p:attrName>
                                        </p:attrNameLst>
                                      </p:cBhvr>
                                      <p:to>
                                        <p:strVal val="visible"/>
                                      </p:to>
                                    </p:set>
                                    <p:anim calcmode="lin" valueType="num">
                                      <p:cBhvr>
                                        <p:cTn id="12" dur="500" fill="hold"/>
                                        <p:tgtEl>
                                          <p:spTgt spid="145"/>
                                        </p:tgtEl>
                                        <p:attrNameLst>
                                          <p:attrName>ppt_w</p:attrName>
                                        </p:attrNameLst>
                                      </p:cBhvr>
                                      <p:tavLst>
                                        <p:tav tm="0">
                                          <p:val>
                                            <p:fltVal val="0"/>
                                          </p:val>
                                        </p:tav>
                                        <p:tav tm="100000">
                                          <p:val>
                                            <p:strVal val="#ppt_w"/>
                                          </p:val>
                                        </p:tav>
                                      </p:tavLst>
                                    </p:anim>
                                    <p:anim calcmode="lin" valueType="num">
                                      <p:cBhvr>
                                        <p:cTn id="13" dur="500" fill="hold"/>
                                        <p:tgtEl>
                                          <p:spTgt spid="145"/>
                                        </p:tgtEl>
                                        <p:attrNameLst>
                                          <p:attrName>ppt_h</p:attrName>
                                        </p:attrNameLst>
                                      </p:cBhvr>
                                      <p:tavLst>
                                        <p:tav tm="0">
                                          <p:val>
                                            <p:fltVal val="0"/>
                                          </p:val>
                                        </p:tav>
                                        <p:tav tm="100000">
                                          <p:val>
                                            <p:strVal val="#ppt_h"/>
                                          </p:val>
                                        </p:tav>
                                      </p:tavLst>
                                    </p:anim>
                                    <p:animEffect transition="in" filter="fade">
                                      <p:cBhvr>
                                        <p:cTn id="14" dur="500"/>
                                        <p:tgtEl>
                                          <p:spTgt spid="14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childTnLst>
                                </p:cTn>
                              </p:par>
                              <p:par>
                                <p:cTn id="18" presetID="53"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par>
                          <p:cTn id="23" fill="hold">
                            <p:stCondLst>
                              <p:cond delay="1500"/>
                            </p:stCondLst>
                            <p:childTnLst>
                              <p:par>
                                <p:cTn id="24" presetID="2" presetClass="entr" presetSubtype="4" accel="50000" decel="50000"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anim calcmode="lin" valueType="num">
                                      <p:cBhvr additive="base">
                                        <p:cTn id="26" dur="500" fill="hold"/>
                                        <p:tgtEl>
                                          <p:spTgt spid="48"/>
                                        </p:tgtEl>
                                        <p:attrNameLst>
                                          <p:attrName>ppt_x</p:attrName>
                                        </p:attrNameLst>
                                      </p:cBhvr>
                                      <p:tavLst>
                                        <p:tav tm="0">
                                          <p:val>
                                            <p:strVal val="#ppt_x"/>
                                          </p:val>
                                        </p:tav>
                                        <p:tav tm="100000">
                                          <p:val>
                                            <p:strVal val="#ppt_x"/>
                                          </p:val>
                                        </p:tav>
                                      </p:tavLst>
                                    </p:anim>
                                    <p:anim calcmode="lin" valueType="num">
                                      <p:cBhvr additive="base">
                                        <p:cTn id="27" dur="500" fill="hold"/>
                                        <p:tgtEl>
                                          <p:spTgt spid="48"/>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53" presetClass="entr" presetSubtype="0" fill="hold" grpId="0" nodeType="afterEffect">
                                  <p:stCondLst>
                                    <p:cond delay="0"/>
                                  </p:stCondLst>
                                  <p:childTnLst>
                                    <p:set>
                                      <p:cBhvr>
                                        <p:cTn id="30" dur="1" fill="hold">
                                          <p:stCondLst>
                                            <p:cond delay="0"/>
                                          </p:stCondLst>
                                        </p:cTn>
                                        <p:tgtEl>
                                          <p:spTgt spid="146"/>
                                        </p:tgtEl>
                                        <p:attrNameLst>
                                          <p:attrName>style.visibility</p:attrName>
                                        </p:attrNameLst>
                                      </p:cBhvr>
                                      <p:to>
                                        <p:strVal val="visible"/>
                                      </p:to>
                                    </p:set>
                                    <p:anim calcmode="lin" valueType="num">
                                      <p:cBhvr>
                                        <p:cTn id="31" dur="500" fill="hold"/>
                                        <p:tgtEl>
                                          <p:spTgt spid="146"/>
                                        </p:tgtEl>
                                        <p:attrNameLst>
                                          <p:attrName>ppt_w</p:attrName>
                                        </p:attrNameLst>
                                      </p:cBhvr>
                                      <p:tavLst>
                                        <p:tav tm="0">
                                          <p:val>
                                            <p:fltVal val="0"/>
                                          </p:val>
                                        </p:tav>
                                        <p:tav tm="100000">
                                          <p:val>
                                            <p:strVal val="#ppt_w"/>
                                          </p:val>
                                        </p:tav>
                                      </p:tavLst>
                                    </p:anim>
                                    <p:anim calcmode="lin" valueType="num">
                                      <p:cBhvr>
                                        <p:cTn id="32" dur="500" fill="hold"/>
                                        <p:tgtEl>
                                          <p:spTgt spid="146"/>
                                        </p:tgtEl>
                                        <p:attrNameLst>
                                          <p:attrName>ppt_h</p:attrName>
                                        </p:attrNameLst>
                                      </p:cBhvr>
                                      <p:tavLst>
                                        <p:tav tm="0">
                                          <p:val>
                                            <p:fltVal val="0"/>
                                          </p:val>
                                        </p:tav>
                                        <p:tav tm="100000">
                                          <p:val>
                                            <p:strVal val="#ppt_h"/>
                                          </p:val>
                                        </p:tav>
                                      </p:tavLst>
                                    </p:anim>
                                    <p:animEffect transition="in" filter="fade">
                                      <p:cBhvr>
                                        <p:cTn id="33" dur="500"/>
                                        <p:tgtEl>
                                          <p:spTgt spid="14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1000"/>
                                        <p:tgtEl>
                                          <p:spTgt spid="27"/>
                                        </p:tgtEl>
                                      </p:cBhvr>
                                    </p:animEffect>
                                  </p:childTnLst>
                                </p:cTn>
                              </p:par>
                              <p:par>
                                <p:cTn id="37" presetID="53"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par>
                          <p:cTn id="42" fill="hold">
                            <p:stCondLst>
                              <p:cond delay="3000"/>
                            </p:stCondLst>
                            <p:childTnLst>
                              <p:par>
                                <p:cTn id="43" presetID="2" presetClass="entr" presetSubtype="4" accel="50000" decel="50000" fill="hold" grpId="0" nodeType="after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additive="base">
                                        <p:cTn id="45" dur="500" fill="hold"/>
                                        <p:tgtEl>
                                          <p:spTgt spid="50"/>
                                        </p:tgtEl>
                                        <p:attrNameLst>
                                          <p:attrName>ppt_x</p:attrName>
                                        </p:attrNameLst>
                                      </p:cBhvr>
                                      <p:tavLst>
                                        <p:tav tm="0">
                                          <p:val>
                                            <p:strVal val="#ppt_x"/>
                                          </p:val>
                                        </p:tav>
                                        <p:tav tm="100000">
                                          <p:val>
                                            <p:strVal val="#ppt_x"/>
                                          </p:val>
                                        </p:tav>
                                      </p:tavLst>
                                    </p:anim>
                                    <p:anim calcmode="lin" valueType="num">
                                      <p:cBhvr additive="base">
                                        <p:cTn id="46" dur="500" fill="hold"/>
                                        <p:tgtEl>
                                          <p:spTgt spid="50"/>
                                        </p:tgtEl>
                                        <p:attrNameLst>
                                          <p:attrName>ppt_y</p:attrName>
                                        </p:attrNameLst>
                                      </p:cBhvr>
                                      <p:tavLst>
                                        <p:tav tm="0">
                                          <p:val>
                                            <p:strVal val="1+#ppt_h/2"/>
                                          </p:val>
                                        </p:tav>
                                        <p:tav tm="100000">
                                          <p:val>
                                            <p:strVal val="#ppt_y"/>
                                          </p:val>
                                        </p:tav>
                                      </p:tavLst>
                                    </p:anim>
                                  </p:childTnLst>
                                </p:cTn>
                              </p:par>
                            </p:childTnLst>
                          </p:cTn>
                        </p:par>
                        <p:par>
                          <p:cTn id="47" fill="hold">
                            <p:stCondLst>
                              <p:cond delay="3500"/>
                            </p:stCondLst>
                            <p:childTnLst>
                              <p:par>
                                <p:cTn id="48" presetID="53" presetClass="entr" presetSubtype="0" fill="hold" grpId="0" nodeType="afterEffect">
                                  <p:stCondLst>
                                    <p:cond delay="0"/>
                                  </p:stCondLst>
                                  <p:childTnLst>
                                    <p:set>
                                      <p:cBhvr>
                                        <p:cTn id="49" dur="1" fill="hold">
                                          <p:stCondLst>
                                            <p:cond delay="0"/>
                                          </p:stCondLst>
                                        </p:cTn>
                                        <p:tgtEl>
                                          <p:spTgt spid="147"/>
                                        </p:tgtEl>
                                        <p:attrNameLst>
                                          <p:attrName>style.visibility</p:attrName>
                                        </p:attrNameLst>
                                      </p:cBhvr>
                                      <p:to>
                                        <p:strVal val="visible"/>
                                      </p:to>
                                    </p:set>
                                    <p:anim calcmode="lin" valueType="num">
                                      <p:cBhvr>
                                        <p:cTn id="50" dur="500" fill="hold"/>
                                        <p:tgtEl>
                                          <p:spTgt spid="147"/>
                                        </p:tgtEl>
                                        <p:attrNameLst>
                                          <p:attrName>ppt_w</p:attrName>
                                        </p:attrNameLst>
                                      </p:cBhvr>
                                      <p:tavLst>
                                        <p:tav tm="0">
                                          <p:val>
                                            <p:fltVal val="0"/>
                                          </p:val>
                                        </p:tav>
                                        <p:tav tm="100000">
                                          <p:val>
                                            <p:strVal val="#ppt_w"/>
                                          </p:val>
                                        </p:tav>
                                      </p:tavLst>
                                    </p:anim>
                                    <p:anim calcmode="lin" valueType="num">
                                      <p:cBhvr>
                                        <p:cTn id="51" dur="500" fill="hold"/>
                                        <p:tgtEl>
                                          <p:spTgt spid="147"/>
                                        </p:tgtEl>
                                        <p:attrNameLst>
                                          <p:attrName>ppt_h</p:attrName>
                                        </p:attrNameLst>
                                      </p:cBhvr>
                                      <p:tavLst>
                                        <p:tav tm="0">
                                          <p:val>
                                            <p:fltVal val="0"/>
                                          </p:val>
                                        </p:tav>
                                        <p:tav tm="100000">
                                          <p:val>
                                            <p:strVal val="#ppt_h"/>
                                          </p:val>
                                        </p:tav>
                                      </p:tavLst>
                                    </p:anim>
                                    <p:animEffect transition="in" filter="fade">
                                      <p:cBhvr>
                                        <p:cTn id="52" dur="500"/>
                                        <p:tgtEl>
                                          <p:spTgt spid="14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0"/>
                                        <p:tgtEl>
                                          <p:spTgt spid="28"/>
                                        </p:tgtEl>
                                      </p:cBhvr>
                                    </p:animEffect>
                                  </p:childTnLst>
                                </p:cTn>
                              </p:par>
                              <p:par>
                                <p:cTn id="56" presetID="53" presetClass="entr" presetSubtype="0" fill="hold" nodeType="with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p:cTn id="58" dur="500" fill="hold"/>
                                        <p:tgtEl>
                                          <p:spTgt spid="10"/>
                                        </p:tgtEl>
                                        <p:attrNameLst>
                                          <p:attrName>ppt_w</p:attrName>
                                        </p:attrNameLst>
                                      </p:cBhvr>
                                      <p:tavLst>
                                        <p:tav tm="0">
                                          <p:val>
                                            <p:fltVal val="0"/>
                                          </p:val>
                                        </p:tav>
                                        <p:tav tm="100000">
                                          <p:val>
                                            <p:strVal val="#ppt_w"/>
                                          </p:val>
                                        </p:tav>
                                      </p:tavLst>
                                    </p:anim>
                                    <p:anim calcmode="lin" valueType="num">
                                      <p:cBhvr>
                                        <p:cTn id="59" dur="500" fill="hold"/>
                                        <p:tgtEl>
                                          <p:spTgt spid="10"/>
                                        </p:tgtEl>
                                        <p:attrNameLst>
                                          <p:attrName>ppt_h</p:attrName>
                                        </p:attrNameLst>
                                      </p:cBhvr>
                                      <p:tavLst>
                                        <p:tav tm="0">
                                          <p:val>
                                            <p:fltVal val="0"/>
                                          </p:val>
                                        </p:tav>
                                        <p:tav tm="100000">
                                          <p:val>
                                            <p:strVal val="#ppt_h"/>
                                          </p:val>
                                        </p:tav>
                                      </p:tavLst>
                                    </p:anim>
                                    <p:animEffect transition="in" filter="fade">
                                      <p:cBhvr>
                                        <p:cTn id="60" dur="500"/>
                                        <p:tgtEl>
                                          <p:spTgt spid="10"/>
                                        </p:tgtEl>
                                      </p:cBhvr>
                                    </p:animEffect>
                                  </p:childTnLst>
                                </p:cTn>
                              </p:par>
                            </p:childTnLst>
                          </p:cTn>
                        </p:par>
                        <p:par>
                          <p:cTn id="61" fill="hold">
                            <p:stCondLst>
                              <p:cond delay="4500"/>
                            </p:stCondLst>
                            <p:childTnLst>
                              <p:par>
                                <p:cTn id="62" presetID="2" presetClass="entr" presetSubtype="4" accel="50000" decel="50000" fill="hold" grpId="0" nodeType="afterEffect">
                                  <p:stCondLst>
                                    <p:cond delay="0"/>
                                  </p:stCondLst>
                                  <p:childTnLst>
                                    <p:set>
                                      <p:cBhvr>
                                        <p:cTn id="63" dur="1" fill="hold">
                                          <p:stCondLst>
                                            <p:cond delay="0"/>
                                          </p:stCondLst>
                                        </p:cTn>
                                        <p:tgtEl>
                                          <p:spTgt spid="51"/>
                                        </p:tgtEl>
                                        <p:attrNameLst>
                                          <p:attrName>style.visibility</p:attrName>
                                        </p:attrNameLst>
                                      </p:cBhvr>
                                      <p:to>
                                        <p:strVal val="visible"/>
                                      </p:to>
                                    </p:set>
                                    <p:anim calcmode="lin" valueType="num">
                                      <p:cBhvr additive="base">
                                        <p:cTn id="64" dur="500" fill="hold"/>
                                        <p:tgtEl>
                                          <p:spTgt spid="51"/>
                                        </p:tgtEl>
                                        <p:attrNameLst>
                                          <p:attrName>ppt_x</p:attrName>
                                        </p:attrNameLst>
                                      </p:cBhvr>
                                      <p:tavLst>
                                        <p:tav tm="0">
                                          <p:val>
                                            <p:strVal val="#ppt_x"/>
                                          </p:val>
                                        </p:tav>
                                        <p:tav tm="100000">
                                          <p:val>
                                            <p:strVal val="#ppt_x"/>
                                          </p:val>
                                        </p:tav>
                                      </p:tavLst>
                                    </p:anim>
                                    <p:anim calcmode="lin" valueType="num">
                                      <p:cBhvr additive="base">
                                        <p:cTn id="65" dur="500" fill="hold"/>
                                        <p:tgtEl>
                                          <p:spTgt spid="51"/>
                                        </p:tgtEl>
                                        <p:attrNameLst>
                                          <p:attrName>ppt_y</p:attrName>
                                        </p:attrNameLst>
                                      </p:cBhvr>
                                      <p:tavLst>
                                        <p:tav tm="0">
                                          <p:val>
                                            <p:strVal val="1+#ppt_h/2"/>
                                          </p:val>
                                        </p:tav>
                                        <p:tav tm="100000">
                                          <p:val>
                                            <p:strVal val="#ppt_y"/>
                                          </p:val>
                                        </p:tav>
                                      </p:tavLst>
                                    </p:anim>
                                  </p:childTnLst>
                                </p:cTn>
                              </p:par>
                            </p:childTnLst>
                          </p:cTn>
                        </p:par>
                        <p:par>
                          <p:cTn id="66" fill="hold">
                            <p:stCondLst>
                              <p:cond delay="5000"/>
                            </p:stCondLst>
                            <p:childTnLst>
                              <p:par>
                                <p:cTn id="67" presetID="53" presetClass="entr" presetSubtype="0" fill="hold" grpId="0" nodeType="afterEffect">
                                  <p:stCondLst>
                                    <p:cond delay="0"/>
                                  </p:stCondLst>
                                  <p:childTnLst>
                                    <p:set>
                                      <p:cBhvr>
                                        <p:cTn id="68" dur="1" fill="hold">
                                          <p:stCondLst>
                                            <p:cond delay="0"/>
                                          </p:stCondLst>
                                        </p:cTn>
                                        <p:tgtEl>
                                          <p:spTgt spid="148"/>
                                        </p:tgtEl>
                                        <p:attrNameLst>
                                          <p:attrName>style.visibility</p:attrName>
                                        </p:attrNameLst>
                                      </p:cBhvr>
                                      <p:to>
                                        <p:strVal val="visible"/>
                                      </p:to>
                                    </p:set>
                                    <p:anim calcmode="lin" valueType="num">
                                      <p:cBhvr>
                                        <p:cTn id="69" dur="500" fill="hold"/>
                                        <p:tgtEl>
                                          <p:spTgt spid="148"/>
                                        </p:tgtEl>
                                        <p:attrNameLst>
                                          <p:attrName>ppt_w</p:attrName>
                                        </p:attrNameLst>
                                      </p:cBhvr>
                                      <p:tavLst>
                                        <p:tav tm="0">
                                          <p:val>
                                            <p:fltVal val="0"/>
                                          </p:val>
                                        </p:tav>
                                        <p:tav tm="100000">
                                          <p:val>
                                            <p:strVal val="#ppt_w"/>
                                          </p:val>
                                        </p:tav>
                                      </p:tavLst>
                                    </p:anim>
                                    <p:anim calcmode="lin" valueType="num">
                                      <p:cBhvr>
                                        <p:cTn id="70" dur="500" fill="hold"/>
                                        <p:tgtEl>
                                          <p:spTgt spid="148"/>
                                        </p:tgtEl>
                                        <p:attrNameLst>
                                          <p:attrName>ppt_h</p:attrName>
                                        </p:attrNameLst>
                                      </p:cBhvr>
                                      <p:tavLst>
                                        <p:tav tm="0">
                                          <p:val>
                                            <p:fltVal val="0"/>
                                          </p:val>
                                        </p:tav>
                                        <p:tav tm="100000">
                                          <p:val>
                                            <p:strVal val="#ppt_h"/>
                                          </p:val>
                                        </p:tav>
                                      </p:tavLst>
                                    </p:anim>
                                    <p:animEffect transition="in" filter="fade">
                                      <p:cBhvr>
                                        <p:cTn id="71" dur="500"/>
                                        <p:tgtEl>
                                          <p:spTgt spid="14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1000"/>
                                        <p:tgtEl>
                                          <p:spTgt spid="29"/>
                                        </p:tgtEl>
                                      </p:cBhvr>
                                    </p:animEffect>
                                  </p:childTnLst>
                                </p:cTn>
                              </p:par>
                              <p:par>
                                <p:cTn id="75" presetID="53" presetClass="entr" presetSubtype="0"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p:cTn id="77" dur="500" fill="hold"/>
                                        <p:tgtEl>
                                          <p:spTgt spid="11"/>
                                        </p:tgtEl>
                                        <p:attrNameLst>
                                          <p:attrName>ppt_w</p:attrName>
                                        </p:attrNameLst>
                                      </p:cBhvr>
                                      <p:tavLst>
                                        <p:tav tm="0">
                                          <p:val>
                                            <p:fltVal val="0"/>
                                          </p:val>
                                        </p:tav>
                                        <p:tav tm="100000">
                                          <p:val>
                                            <p:strVal val="#ppt_w"/>
                                          </p:val>
                                        </p:tav>
                                      </p:tavLst>
                                    </p:anim>
                                    <p:anim calcmode="lin" valueType="num">
                                      <p:cBhvr>
                                        <p:cTn id="78" dur="500" fill="hold"/>
                                        <p:tgtEl>
                                          <p:spTgt spid="11"/>
                                        </p:tgtEl>
                                        <p:attrNameLst>
                                          <p:attrName>ppt_h</p:attrName>
                                        </p:attrNameLst>
                                      </p:cBhvr>
                                      <p:tavLst>
                                        <p:tav tm="0">
                                          <p:val>
                                            <p:fltVal val="0"/>
                                          </p:val>
                                        </p:tav>
                                        <p:tav tm="100000">
                                          <p:val>
                                            <p:strVal val="#ppt_h"/>
                                          </p:val>
                                        </p:tav>
                                      </p:tavLst>
                                    </p:anim>
                                    <p:animEffect transition="in" filter="fade">
                                      <p:cBhvr>
                                        <p:cTn id="79" dur="500"/>
                                        <p:tgtEl>
                                          <p:spTgt spid="11"/>
                                        </p:tgtEl>
                                      </p:cBhvr>
                                    </p:animEffect>
                                  </p:childTnLst>
                                </p:cTn>
                              </p:par>
                              <p:par>
                                <p:cTn id="80" presetID="2" presetClass="entr" presetSubtype="4" accel="50000" decel="5000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 calcmode="lin" valueType="num">
                                      <p:cBhvr additive="base">
                                        <p:cTn id="82" dur="500" fill="hold"/>
                                        <p:tgtEl>
                                          <p:spTgt spid="30"/>
                                        </p:tgtEl>
                                        <p:attrNameLst>
                                          <p:attrName>ppt_x</p:attrName>
                                        </p:attrNameLst>
                                      </p:cBhvr>
                                      <p:tavLst>
                                        <p:tav tm="0">
                                          <p:val>
                                            <p:strVal val="#ppt_x"/>
                                          </p:val>
                                        </p:tav>
                                        <p:tav tm="100000">
                                          <p:val>
                                            <p:strVal val="#ppt_x"/>
                                          </p:val>
                                        </p:tav>
                                      </p:tavLst>
                                    </p:anim>
                                    <p:anim calcmode="lin" valueType="num">
                                      <p:cBhvr additive="base">
                                        <p:cTn id="83" dur="500" fill="hold"/>
                                        <p:tgtEl>
                                          <p:spTgt spid="30"/>
                                        </p:tgtEl>
                                        <p:attrNameLst>
                                          <p:attrName>ppt_y</p:attrName>
                                        </p:attrNameLst>
                                      </p:cBhvr>
                                      <p:tavLst>
                                        <p:tav tm="0">
                                          <p:val>
                                            <p:strVal val="1+#ppt_h/2"/>
                                          </p:val>
                                        </p:tav>
                                        <p:tav tm="100000">
                                          <p:val>
                                            <p:strVal val="#ppt_y"/>
                                          </p:val>
                                        </p:tav>
                                      </p:tavLst>
                                    </p:anim>
                                  </p:childTnLst>
                                </p:cTn>
                              </p:par>
                              <p:par>
                                <p:cTn id="84" presetID="2" presetClass="entr" presetSubtype="4" accel="50000" decel="5000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 calcmode="lin" valueType="num">
                                      <p:cBhvr additive="base">
                                        <p:cTn id="86" dur="500" fill="hold"/>
                                        <p:tgtEl>
                                          <p:spTgt spid="31"/>
                                        </p:tgtEl>
                                        <p:attrNameLst>
                                          <p:attrName>ppt_x</p:attrName>
                                        </p:attrNameLst>
                                      </p:cBhvr>
                                      <p:tavLst>
                                        <p:tav tm="0">
                                          <p:val>
                                            <p:strVal val="#ppt_x"/>
                                          </p:val>
                                        </p:tav>
                                        <p:tav tm="100000">
                                          <p:val>
                                            <p:strVal val="#ppt_x"/>
                                          </p:val>
                                        </p:tav>
                                      </p:tavLst>
                                    </p:anim>
                                    <p:anim calcmode="lin" valueType="num">
                                      <p:cBhvr additive="base">
                                        <p:cTn id="87" dur="500" fill="hold"/>
                                        <p:tgtEl>
                                          <p:spTgt spid="31"/>
                                        </p:tgtEl>
                                        <p:attrNameLst>
                                          <p:attrName>ppt_y</p:attrName>
                                        </p:attrNameLst>
                                      </p:cBhvr>
                                      <p:tavLst>
                                        <p:tav tm="0">
                                          <p:val>
                                            <p:strVal val="1+#ppt_h/2"/>
                                          </p:val>
                                        </p:tav>
                                        <p:tav tm="100000">
                                          <p:val>
                                            <p:strVal val="#ppt_y"/>
                                          </p:val>
                                        </p:tav>
                                      </p:tavLst>
                                    </p:anim>
                                  </p:childTnLst>
                                </p:cTn>
                              </p:par>
                              <p:par>
                                <p:cTn id="88" presetID="2" presetClass="entr" presetSubtype="4" accel="50000" decel="5000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 calcmode="lin" valueType="num">
                                      <p:cBhvr additive="base">
                                        <p:cTn id="90" dur="500" fill="hold"/>
                                        <p:tgtEl>
                                          <p:spTgt spid="32"/>
                                        </p:tgtEl>
                                        <p:attrNameLst>
                                          <p:attrName>ppt_x</p:attrName>
                                        </p:attrNameLst>
                                      </p:cBhvr>
                                      <p:tavLst>
                                        <p:tav tm="0">
                                          <p:val>
                                            <p:strVal val="#ppt_x"/>
                                          </p:val>
                                        </p:tav>
                                        <p:tav tm="100000">
                                          <p:val>
                                            <p:strVal val="#ppt_x"/>
                                          </p:val>
                                        </p:tav>
                                      </p:tavLst>
                                    </p:anim>
                                    <p:anim calcmode="lin" valueType="num">
                                      <p:cBhvr additive="base">
                                        <p:cTn id="91" dur="500" fill="hold"/>
                                        <p:tgtEl>
                                          <p:spTgt spid="32"/>
                                        </p:tgtEl>
                                        <p:attrNameLst>
                                          <p:attrName>ppt_y</p:attrName>
                                        </p:attrNameLst>
                                      </p:cBhvr>
                                      <p:tavLst>
                                        <p:tav tm="0">
                                          <p:val>
                                            <p:strVal val="1+#ppt_h/2"/>
                                          </p:val>
                                        </p:tav>
                                        <p:tav tm="100000">
                                          <p:val>
                                            <p:strVal val="#ppt_y"/>
                                          </p:val>
                                        </p:tav>
                                      </p:tavLst>
                                    </p:anim>
                                  </p:childTnLst>
                                </p:cTn>
                              </p:par>
                              <p:par>
                                <p:cTn id="92" presetID="2" presetClass="entr" presetSubtype="4" accel="50000" decel="5000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 calcmode="lin" valueType="num">
                                      <p:cBhvr additive="base">
                                        <p:cTn id="94" dur="500" fill="hold"/>
                                        <p:tgtEl>
                                          <p:spTgt spid="33"/>
                                        </p:tgtEl>
                                        <p:attrNameLst>
                                          <p:attrName>ppt_x</p:attrName>
                                        </p:attrNameLst>
                                      </p:cBhvr>
                                      <p:tavLst>
                                        <p:tav tm="0">
                                          <p:val>
                                            <p:strVal val="#ppt_x"/>
                                          </p:val>
                                        </p:tav>
                                        <p:tav tm="100000">
                                          <p:val>
                                            <p:strVal val="#ppt_x"/>
                                          </p:val>
                                        </p:tav>
                                      </p:tavLst>
                                    </p:anim>
                                    <p:anim calcmode="lin" valueType="num">
                                      <p:cBhvr additive="base">
                                        <p:cTn id="9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48" grpId="0" animBg="1"/>
      <p:bldP spid="25" grpId="0" animBg="1"/>
      <p:bldP spid="145" grpId="0" animBg="1"/>
      <p:bldP spid="146" grpId="0" animBg="1"/>
      <p:bldP spid="147" grpId="0" animBg="1"/>
      <p:bldP spid="148" grpId="0" animBg="1"/>
      <p:bldP spid="26" grpId="0"/>
      <p:bldP spid="27" grpId="0"/>
      <p:bldP spid="28" grpId="0"/>
      <p:bldP spid="29" grpId="0"/>
      <p:bldP spid="30" grpId="0"/>
      <p:bldP spid="31" grpId="0"/>
      <p:bldP spid="32" grpId="0"/>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E5D20E08-F8FA-431A-AEAE-181CEC761571"/>
  <p:tag name="ISPRING_SCORM_RATE_SLIDES" val="1"/>
  <p:tag name="ISPRINGONLINEFOLDERID" val="0"/>
  <p:tag name="ISPRINGONLINEFOLDERPATH" val="Content List"/>
  <p:tag name="ISPRINGCLOUDFOLDERID" val="0"/>
  <p:tag name="ISPRINGCLOUDFOLDERPATH" val="Repository"/>
  <p:tag name="ISPRING_OUTPUT_FOLDER" val="C:\Users\Administrator\Desktop"/>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C0u1hJ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C0u1hJuOc88l4AAABjAAAAHAAAAHVuaXZlcnNhbC9sb2NhbF9zZXR0aW5ncy54bWwNyr0OQEAMAODdUzTd/W0Gx2a04AEaGpH0WnFHeHu3fcPX9q8XePgKh6nDuqgQWFfbDt0dLvOQNwghkm4kpuxQDaHvslZsJZk4xhQDnEIfXzP7hMgj+TSHWwTLLvsB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LS7WEm3fittZAEAAO8CAAApAAAAdW5pdmVyc2FsL3NraW5fY3VzdG9taXphdGlvbl9zZXR0aW5ncy54bWyNUstqHDEQvPsrhH9gJbVeA5MFPc2CDwE7+DzsKGawrQkjmZigj4/G8bLeeE2iPnVVdzXdqj4/TMk+5zI/Tb+GMs3pJpYypfu8vUCo38+P8/J1iTmWvDkid1Ma55+79H1esYbmMqRxWEa7snmLUXh9SEmtnGoZM4wiyTz1CjnPbeM6cB3YxjlKbL/5S+KP7hL3MZXzqv3mhP3YsEs5LmWXxviyhdPq99TpBlfLME6tLm8FW6MeplbH1kCMcMl9pRoABLLcEYerlJ3UBHnMOIZqFAUKiHBOOlGJpBxaFjrRVJjvBGKSMeoq9bR1I62No7ZK6AjRbZpXna0hGIkxIoQAc5ULCAajVg1NQ4NaDwgODIiqjSYKULDBBFa988JypKgXGFdmDGB8PO5xu/fnOqL/vc7hnP8QPPsFZ9nVW5sz5ur3z8vSim/j04/HoUQ0jV8uw7fr68s3P75698CuJm3bfurp31BLAwQUAAIACACuu1hJ6GRO6OgvAADpWwAAFwAAAHVuaXZlcnNhbC91bml2ZXJzYWwucG5n7XwLVFNX2qgd+9t2BkudmY5EHmlLW2tpwRCUV0jq0EKtD1REtAKpjRitQoSAEMjD1inYGoj4CsgjpagU0KRoJQTysLUmQEKCWoyakKghOTwMMTmGcPK8CdqROnbd+9/7z733X0vXcoXss79vf+9Hzt77qzWrk+f+ccEfZ82aNXf5h++vmzXrP+JmzZqd9/wc78jPtXM2ej+eIa5L/vsstjxo1PvlWfyyVctmzWpn/Mm55T+831/Y/eEm4qxZL170/X9GQvhu66xZm6nL31+2vjjLOERgnMGTtJSs1Kz3st57veGHdV+3olucp1vrkt99bdmqFV+9si5w4by0Bc3zXnn16psftHz1/j/uHPso6vPW/T9seP+jnfta937z15Wpgc+HF0w4ou9ejaVA1ePVm0oVo+fZEPkkY1Jmj965zRR72d2+zRGcnopxmxmcLJrL2gZ33ytXUu/tg8/y/av7sn3ztouyY7E28UBNWFv87OnBpl3Hm8YbwWSMfS0p0Teyl3gsBywZcdI8Js/R6GnIzmdvxGhvJ197xvd4xbEKMJgGMWmbsl7wPdz9wtk8YVPXH3x/3zoUEKdY4/4LRLufTFufJTFDrud88PGJACyyIGEX1eNDMTHxlV893D5Qrhm+ynL/0GhAnA7ock8xPFPvCq1nCEe5CV90k6nYqZ/mswmeoxzySb5beGbKpbCNLkSbv7J0ZVCvFtajJg67u/Q8GSC9+wsQO4zQsLV4HwW9Ja8lAimuX1IyXT9FOH8K1F1UuNSKzATrL6nKVtU5wqUBq8J9A9MdcgI5olcyaE6dkimYunNAb9S+CHeNJLOuP39UYVzKsJ7nUIz2jmR4HJgQqDJHmwBLqqiIqF3oUgONIJ5qwLNZqmJPXrncUSz0LnxBpftqbr2q/ZV9vQr3XUUWYzuov7/BO/JqRChefAk6y72aI+lVdRpx+qUwStv4hk1LCgwOYvxfDS7Em3Km9hrFvxw3fJod/2XjX7zoKnWaMnnPwcikr/waMK6rGApF1VMdmcsct7g7c0OwaEsVg59HGj7apOviY2hq89scfv2y4X1w5y1rjiWPeCMgT5ytEzajuQ7Lnrn1JAwTMJo/UmjtZ7RdwncuFoZLVYlsuK2/UNcBLeHQg5T6nUu1BP5nUbbe7+OyVsVho7V4lEIguYFWZqBr4QsJHrfJ4w5kHGZ4RB6bhyoFmCoDWpeHu/QS/7MRme3anoEgbTSohxoW0NwgJVIosQQRu8kshkTK0fEAWxgXLkrhGYvrArQrBnXDlo9yo9HudzivcULic0vLZIwqYJ0r1mdCcqXAOVKyNaqnByE+Sf8SXLyU8Q0v1+8vumQ8Ej0sJJWqw5X9s/WdmZpKczu4Z05Vngq1Gr1HA1e8Cif4HW9GcfNUju+9JIk+qOH0HzQTyGzcfemHR8ctPPw96SvV4+BONlypNzqPj7vHaS6O0gQY1TTql1vZgQwkOilcWkhC83LVe1BUjbBfRwficpG18DACQOwH+13ILAMO6FJvC+nNz8yNR5symIxotsi/rUxOpkOlUSKDojRcYUvxCheiBtikyhhbsHcpvyYdVCnpVy6yBTISNHAGUggHS9ckyFe1NiIZCTQCgBDjAB3Q3o18nYGQ77teKfCZE1T6bSJe/Dn9+ar0tRW3d9JDYX8ty1NlsD5/temnAHgZ/S+8IfImjWL/ca4EVzme70BsHzaLja/ZVOgNE6VjxO4UL1Vn/L7SHa2GgYbLiMRP2IrdUVuDFoR+MsFq3OFs8OehmQqbVFfpuZUSgvMyLC/GEIBJLqkO4m0wSI5rKxVkA5JAZ/LIqGZ+AqMNMecadHZhjn6gxqQy/7HPeRzj4JHjLRXLIvO1GUs1ctuAVykKnMGBd587aLqUgQ4JFceu9bJp4Xck4sMDQ4GDa5cwKCrkVvpJnmtSsdgXO2AT+mQlcruMo1mQmDTnqzMZrGU76KG4t3qvL/ZnJmrgNhVVDU3y+slao+NiiyLHEZNypbWRGOLo6AgdDvgL8cY7oVvYiveOIyIZ8XN6MhpUw2lVKkf2Lzep9B4XwJUQZcYJS8xmEJeDsakxlj3hcMYSUcLwWShWU340ET/nJ7PgOBa0yvQ6Bc19Gv/XIG0oFNKn4uWSTXQJnc+S1GBfCOaZpjBzt/FWWWOieykdWglvl8O6gBtoGLdQ2QoV1KkTksJJE7x3FIXxDT4bBowad4Xcb47u6HpYSn4t6RWZSofWKfNuFJ9M37oxyPYVytC5y5EHrMXF7996+obwbJgSL4vR8ypUmnJiUJwkLA5QDe889DmS83MQ46jU4qiXKFQwjCQgbhjNmwhPBDLh+J3U00aAenWgRqJ119aRPgAmp3UT69XDMrGAz5JKXooR2REWq9woMYpVF4vVPba+qbh0LQ0iHhpvk/B6Jx1xlusqracOw7vbgf+wQVLMJmXxVjV4yBhfHOUPqQZqLr/CZKR/kP1+zXPlpKmebxYzXtENfqJDiPdXPfMaNxgexkAkMfKGViXiQ0KVwB6dC3G3zqIWO2y3g8rlfhk8xZQ9Wy0Li0Y6s1+SFeq0N4O4/Tn5DnU4t7cQWmLSbhsJ4vgl6PM6DIoianzugrjQJsMUsg6oai9STwpPh8SBQAJNLtnr5WagZtxgquDXOwzjDSq9MS9zF7wItVp4CrRhqf0OqCSdQTz82YgaPVmMUSAYLEmIqFmnqwRiGghom5ksxtFBX+bp9EvZOiKbWpxUtkm8jx5Milcy4H+qIKFkhbCXxYXg94eqFs3+uTPX7286qq5LjYETMlgSFiEQ9qFYNzypi2XZ1RPSrxvDsLWIBRssJAJ2Wayb0uf3Je4f3gDqpYnOydkaEMTExwTBufYA0HQjYLFkbwlTcuM4RmsEGhwMoFYKSPocsGiJxIiWH/7+jo3mbui3bdTAQ7HhcO1sUqkTUthuTjXIQWkhrifIIOkfqLZJ1vBtLi6lrna9Vpl3FSfRwCIxWtRk56pcDMZXoOx2N/QM9B4+/+nIHfKTE658gFTml+lfq6X5Mng3sqDh1UTlRYPNVxjcmvCr9+XuC5eQBdNJfL5iYDqxZ6ASF04nePPvTeAXOUdZ7tGXp5++8Z8G/09OuJAfIbh/ZTCMw8+33tzJyVy+Tv5F3Quxga1I3dIHE9Zh7VeYbOrURTj6ePTro5y+GweR38bFx5Wt9j79pEU0dUBUHLXjwyubpbC19cHB09i/P/J6YRo+WTK95DtvLM8cvHEZMU3HiuXr0gv3FDxEfeiXtKcg/3+AjEaWWAfTOQ00N9Rm4wMJSo2VXZQpAOtNqDDSah2k5xlixwMeAZ8EI/bdvpqCyaw8ALyjuHGdRG8914Qbedb77NgVyCZDKo4k3nmjh6jUpz9aXS4iOhFWVR8Rc3J+VvHty5vjymdCpc/dzxxmZw+j9NQu0cwH3OAXI/ozF4QCmaZmx5l/Gt+iehq4PUZKu+G8NB9LLmjjcphYKmTnrVcgclWofI0XjWcmmmgG7RyxraQyr7YjFMgxNS+ZyQ4hftaLwAZrUFPbglgCEXOmbeYyg88H+J7hOLVJ8gFo/UyOPnuWPo0ztTQUP0JulVdWTteaGz8CsEv+IOalJUi+G/s9oHbj0t8Dqu429sDiWL8RT8XevNw0BSKpCBabCKQ+0nCcp3XeYvmZsdikrvHfA1r9ezDoF+tTZpiBsy3pQgy3FZiKKUDPFA9nwTM6dWuDTvdkThj/KeQBChS4kkRKfjITcdl3f3niIoiu8estYMuTFDMRjmuWN4/dHQmI8wbnvScL3Gmhn9RtHiTSc7jB8YVPYgW3fmjb7yyUlzr0ewtxBO2pTyZbuer3SFCtr6j/rVa4wbPKARbNffldjdvrCF9aYsU5qsrHJnnNlTkS3v841v6m22907cQ9Tnozi2p/V3f7ZI/XueiPYbKpiYqjoU9wx3QsxTrW0tzwdvnPxGNAHcCWch4xnZkE89N63DbmvjuxfcQl+SEzyHi9ZYZ/LB+bYcGHuh6tfOgE+78bSAJPCPUTsnzdK8H80nRMxCidHy9hp3AF9TMVcX+4ZIIHsDWQvEh4KTUlodBqkUZgugZJRwHn633vQewiwfgY5FVyQW+tVEJSlGqIrj3CN6Mrango5Th/BmEpbESBPHuW7AJz3r2g0kNNd5AKFNF63xtcS0z92Xcpt7+cz9ZqSj9obgRRbTPBPhtZyXKoAXaEoi0O1BlhzvxNuZisG9VY0H1QVRH5R28z2WX8MAbLTF8vVzIkC5SArtJCbVB2rrpZGgLFQEHiQlV+ZghBmNKHkyeaJvMASRC2bS2aSV6tsyOOVRoU74qVqSkdM5nuG/D23zAgn5TU2dMWGMq5L/s+es5PeBZl0o4QW3Hfy9pe99kMFhudFRzHlj5fbSNmTrC4RNXakGhLMW8VG44DioXQkn1bbChLO0il1mPEGQ07J+KZ6SUGRDIUgDsoI8JsMDhSybDkia2kuoxoKgqt2ImSZGDQHnJIydkZvrwwXdyBCJJHCivgo/ILTJWMs122O4YNrzCH6ydxu1byUIzDUst1cH+1pN8oORjToHiL2y8J1NvX2lD5FLFYEDlmQDeZgwBvrUwF7x2P/LQSiBJuAK0kp3oho9uVsa5hfDIygTojhvUerXr3YkZZx6ZweKI+wGQQU/K7X92HC18BLdFlZQ1VNxIcG2FOg8PQAS3R2xFvn/I2bdH9Cv1SBQ41sapiC5HfGqkochfvQDUj+nIDmXqc3ghBw8RgG6chxWod1M1w0IYMXLWqbcEdCzVrUax/SVXV7qg5F9VLOdUyHV1yUxORn9ln1RmPjBtu51HDh8DO/oEaAzxNQTEoQiuAqAZPR94m9LXiD0Y3JK1LBGaY/5XDYU2bo8+mJWaI+caAariy0q9EhYiYjc0ais2aF+vZWNzHoDHS1xvsqhfrSxWhQ3tGZJIQzpiMoxIT+9owXAWNvHqRItuNmDriGI4dVtJbVPCTnIkmCWemJ60OjiOKIIkAHEfNMXSZ/9h7BL4Qvg8nlvBZqpN+FJ6rmIaSv2XzrgFLkuwtvgp+yA2OuzpVZYNIDINEtgYGTVU59PYjNpBsQCBnm4rdJHoGJiQsdNR5/vLh3zhtZKQ89NM08cWxpTAg8t4H4m7o6FFeStbJGDarnE//HOYRF/KGAt5ORV9zUkOKQuDI1wxLdWm1Xt5stVptGIMpGRLejOpX7HA4udiL6lw6q2o8n7UWvboBz5YCWXPbSpz/rcPaU5D/yyBj55VZpVHZj/VFv6yIEBRYm+CukcsnXl1OS5OX1c37Z2yRUiApVmh320Se7TcPnmgbR76KTyzcpi6bxjirs3h6mVm37sDipn80PoCfJmhWeMN/0YTizWR9GJZnnygSlU53g1drS11WpXbq5vD4fYxb4nlLVFlkhhQ091gRzVbEQd9v9M909XGcfYPdWtfExT4gepgoB7Ioq2JefMBvRln8kADuvPVcurfNXActMZK9fWT4cz+W3xGYKCar8hv7zd1+DztJDsW4k7Etvv7KIhw+68dNFTT/tVlDmygVneSHE/wKS/gWnNHXj/ZxTNcIbgPh2D5t4mRLCqXV+XHejYcVWUmkXuJp45jufjk/661yYXk4RpxFEXTuepTgnfoIJlZ3e8TzY6PE7AQVTCwynPnPrOosbR5UxliwMM4cNPU1zBUsZagz45/AWaXG85adQf4u0VlqINZ5Z76UE8zs/TUdqVZhhG6hTcAJsk2FUcmujQ9pap7sJ1DBMW+bwj/G9QrIOjgu9bYq+mSm84RRDxWikt7gwuF4B8IgNiarbMnRQ+yzNvOkfZIrch3jmFs8877FugaxAnfVBNZ5Ccsf1Jt/9Kfes3f1GHO72IfGwerBwotOBJfBtAGMonQoeiUXG/8rT2NsfVqRqUTZ/aBY6T2nQDtG/oaBvUS8UaoBG36lgUo/o3bzgIZuarxI80unazuf9XnexClV2iRak8URue2bhWLYM21bOMg5tyPIt/+k14M6gzE9i6S3W3hkJ2K1+zbcfbtpxXg+JQTPMSOQn1Fd41hawSjWGi8C4wmo5tRhbeQQ1dW58qFCu49UIUM/KZP7fX4xAC35vljViOTCGeZfUlMysb4Okp+3KSutBkskUQUtGfAmM7UhPevluK7RPTpdvyUjxXiSmVVyVTnlNSVC7FihIf1neZPBm6nCopNZrrt4znPSgMThgI+IjryhYrozLlxqrYo8XinFe+M+bn0wE8CdMNE8Doa1T+7cfApUVkqzHzh4Vw4sWPINxFNQJi6fxCwyARb60dGOREBdXAjs+UQ2Ui0Fx1fp7QEVNhz15OgqbumVfoywIa9zwf1cXEgc8uPcCHgiEBCFzK9UvT9H4sfYEY/eVrcSKhSS/eqhAFB/juRXH6EAah05tK3ucAuhptJrQv0PTKhQJW6LlVTzcvivIROVPL96XWwFjQCeUulxuQmrQQaHNpIIf/s5gSpgn6HYOjzVfo80Uoft3yQ4lM+/YjnMcg7XhpvK5PRmUunSOTLnW86ANZIwDNGl4x8iHku3y2lJvF+lr1o6R/LZiZXgGthgDqELNSQZiM3aEYfWrOK2oXIhszWCaj6gP1i0GTcgu1CzBeHNsIl4equkc8fA3TJ5K1md101vsJkJBUkNiVb8UemnvwqPGVNwyhvCXEoC4/K5rqFi+TnJu16viMF0hIDf1KRvPeUstn/dSDS9XK9SAWlN4EiNtIPb3Ub/eZCVHl7+0GQ7Khp3O+BTy0k0p6OeFJ+4RYMubyQ6Vd/qJNcJXUOHJyQYt3nQG3k4R0I1Of37tmnguDtTayczGtKLK1s/z0OJkzH2y9GZmrn1YFs0N79WTXBUw7ZcnRT9mfb1b5cKr2hf7Mm+z+OzpMAzRPp+3PYVuj2D20nYRPwCxuWhieXc4D+YPosvqJyXHxUO97yILxvwY+ncEMISRR2mZIQwkAUGcEE/Iz6r8DgmHTSmVFUVO2YIZAVMJA6L9nZno+N5kSKDKwPNOI7rpPMTRFjX9uLogg35rCgNPEeboiNt4LbRJdS6ENvRCq8viNvevNqJwumcnynUBLfgO/eQLHeE35LnEDBsnbNN97yBWOhESrMXP6hMh847t9tRH1eu3e3Q3d0Rv27brtNJ8vt3zymyMHJU9Unn/E4i6Q3bcp3r8qTrCKP0qvFtXTu8mX/o7IJ7uTudpXWgqKJmLdHvgIqGJIYsS03qGdMO0uksEt34/HEVQ8KhqwASPf1QZSQV3VKFRDtv+zNp23gPo/eiIUJK/lTpdo1NaDv62+E7GBl4UP+yYJC1Wc56GGVt2knMsz8b9Vq/M251vvthlOzyuAdF9nT9/mSTz6ch4BiIf1iwupie/SlL7uTFs+y/NPdhuuuiH5bI1+5/7k/+Jsg84rVY6daHs4+jHTcUx0JDuOClCGq7E5RCkQ9ktGMVh2/5KPZWXrwC4yFDABN86PNXutwQxgP4lk6E29f85onw3pcRR7zIdBJlxIFfC4IOweTNnUqP+idvRl/fEMjd8mtxUGu/7U8rtp6MoLSgHlUGN8cj3Hci+v4tdUeLYPrFtIlq6073stc36HGyPH+JqSYTgFKUdrz0Ub90XumxYz3jY6Vah2bQnzZ1MZn5Ydw6SCO3FQuVtkfrfsbh31lxxTwuVLb9c/mb0oFFCfQHmrqk+t/8Uk/zveQmWe8ciMhyTb/9RLtGU7C+wodacAA9rdPd5skSb7uiFLmt0fx6vQ7/10OVVzw+7YyFwqGeQW/62mz3MYLp0lOnJXDrjtEak4ifcwnj1mGEIZsjf966u5dD0t9QrZ3TiGI63w5uJDP0jrdpbJFXlfwdPytYIL8VqaQYkCxSwWj/dDW09wBXqfOrh0Uhf5Bl03vvWfbwz4JtWNeYdeDt4JNmV8HVg7H+jUO2umkRdRaXJsgHamgLF3NG1MekAC1+8eyVc2qvu2u/IKXd7Aw3tL+p1E/q3Louejxsky8vg+0il5HAZCzM/FiRYFNbizGiQ8TNbrrWkFb/Ty46OSOyC4ewhAWfRv5j22nYRVwu69X8I+lNH7ADucH6PKRm60jv3prbyKbVGoVeZ7Z8JD+iGm4XS6SOVzM/g0BKLeYil1c/k0IDrYkYX7xtr6wQFNXUqBjwIkUbgouxN1Tl8/+IxHnjpk2BA3T0LUg9Qtz2EXGoOL4ivWs58/g0kk/OKnUv1u9wvkVK6uV/m8//lEgt1B9EbAvZGpkkV+K/hyXiJzCe7SUaeXYaLJGohQa/JfFrcyMy/w6BtRhlKaYL7fb/kjTMeeB/8wmc1HI5fT8YtiRZJ+lLFTPNoYZz0Mu1sPz8TeLj5qZ7iy7K99zqNRIWEPM99FYibH23OTkOsAgQQkarxYUQDzyGyy8M9iY3uwDWJJuUyJB9Wzt73/t47mFeLv8mErd9AsMcz69dG7KQWSEZqlxGqgQlzPB2xNZKzHiTXy0U0ldYpepXEpAzafsa9hqoG4a9geO/RuR/ivS4DQHYT0OWEVVqGv+P74oMQlxPXbJibVZ9rPgyIr9Soqr8Rmc23F6oOF8ig6g8Su5VQdzqj9PcKw2lO/yOl06KV/9q1HGFI7LqSLGctPWG8AtiyHbDMoTeax9+lTCMpO19ogrSAitx/wiy9eIYaxcSGJ8v0ZPo8wqOSNRZxyS1LGIILr7sI2CNu86gMBzESKGQGtFzulPtV6c9O4Mv8Dbbb9Qnk6xm1B4550jDr0xFJDYXQBXt4Kkq5K9mzmxMLQn4L/uinH535CvnL5ceqtwolIAC4Yy3D6UCt308XWu/xmVjjf8RlPr48/8Wr03WK30FTRvNQfAYB0VT8z13xljOw7R8qzfdze/cDWXJbQVCLpigeQTyS5bWPcnlaFwTRdgE1/2rF5bp/yUYS9CT7fkBz1S+8dtxZjrxp4sHTVbBo9h/s23B+3txN2fG/FbEszGnfjsl8Q7HdV4k/jFNZApSZT3iy5hW8WrVq3fjtdCLz1l7U6hnnRTg+uTMcP+Z3wuJQDssDv44xp8GSLvK5OU7OI9Sz2Sr+ODigpDaRnDLYwS97lcv2TZCrn6K+inqp6j/l1FPxiQCvlCwc7Bws8cocnG5UzI8GhQXqlRFVJeSJuA734Q2ipxSEdk1uQpuCmcp7k0UiRwVknqTx99zG8PvEDgz7s6MPYMBfy6T4+ILR5w/L0TnuQBDKsu+nuTa0BcTGzj7dmay9MNBfXRvZyxavgoewZLmYFhbhApUrhxuOiIREGYGo/QlZf9oBK+vhsV5pDQoIp3mBmjevj7nOb4AgwPXVKej3dcIrmvWD2Oy3o0t+4nPUumXttiv81axFYWkujxoT3GQt9M2WCAdfTx/EztQkZ3h23KmNl8/R6A5VOksjxPgEM5R1NAeUHfmh5mZIw33YUAcw3ikkcj/MzH+lnE5eGE+DrUSWsLMfoVOL4e9ILIJTJk0unOE5K0/oKlFXBYmaWtG0Oxd4uuQRCcxplL7JfB9W0+YoeGX26Binqf4tJnkz/N0mlDbDUY1mlGlokuJLBSXLMvbpGEn/eLoeML6ee4KOenC+AnzmGSLX/ki0bb9K3FT0jXVW3ajkpZU5mbXBTHiky7zM+fWkyZAUX3Nj/lkNOwVrvJSMa1aNAdUgZJAJgCdcMZNiFwxbU9Q0+bYgg1MSWf4xU/m/JQHFV/aKpZmoP2/0KE3Q3lW/vF8/joi/evBgVjs30AgdQmGO4b2IsUxpCB1sFPx0ROUJSeN1Om7/Kpxd4NsvOVz5PzXovbhNZwyuV8jKNLF0tC6pfWQF0n03PpoCrXN+K8klR5K9O2vdN3QsNrzhvY8L3upJo/IZ8FxiuIa7tWAP5ebm27j+DLGGWDwG1L3gjgJQ8xIp2z7a7CC5oxn6ZL1IEosssVKc8RhyeBkJw2dZSUUGCA6wBy/gupgn32SmMvk/K58d57F70C04NM801G6rktNC/kL8tltnwTp9+CKZS/FijDDED3y7UqAKan3COR5jgx0bu2P+V5N1jIQrUnyng9rJNLvYmkJkbsMlgwMtgFYjG6GoDNPVGvZ6nDlY0lyywhqaSJw8QlW2D8ALX6CnJAF6JVPUIBfvf/Vp6ifon6K+v8EdVXjYZ09kKYjHHm8nrV60193kLci7rXZfzPezqCcDvrgX8eNBJqqLe72LUtCw2/q6jE7iPF4u3yPFRvx3J9vndWXxmt1/6Ym4pdFLgfNY4qN2cF+VAKk9r00WW8il++zDy/EQCNFH9uXP0JVf2haMDc3zMAB8wm2JefppKeT/hcmeYsnsFbrNAz+KYK/26omKjJLIT0TnkkkTm8c0fh2agiABBNv8u45BbrLYAxTOMIVOCGFKhgF5UBR7yMjL/zIV1Fmj5DHWprZ5fL5WLK5ZITf/73t/tUULGMfL2XY6Mci4EkhRbA3ABV+mOzbOqPVTMqLhODlzcxNj5yieesIqqP7xXqYo4FkqEk2uU7kXpeGvUesdcZFM+iwuZLnuygnt04UXS3UWaB2pLDSQecmg5Kvasvk5Drz14OI7XKuYiAeM1HMV+9xl8gUFKErNv0xxvM8FXI/KpeUtjXrco1Kn3ydmx0ka3ufSCm7BA026LrobbyJTFOJMhCXrQlhAksVGI/TSomMMuj0FtRqdqAeN4yGAng0qxr5oaHLnGGZDHhHYgR3alJ4Q1PF0EbciGzjcd9eeIqYiAIeRZS4N7xdge+Ht1cjLmom046lwRZKXqk2R9gCE7eIr5Dosu+qVcNK9UIlI/KIQZeNqouAX8T3UUBzkrfCyckXXV4VmiPugSRjRBGCvSERb1Wnoq9N6vq5CcrHFqmPK6i8PLE0FJ+Wtahm2WLcFrGML1hSdgnxljyNCaBBTpOZil5NF+sI0u9qPs/n3yH6tYJGiYQTgiPzMxq4XLngUYeyutfbtTT71cPcYgZRe0ottPv7V8BtmhcPEnFrgvRGVFY4i+aH1g07v5bzzNSslprPC9dXHFHl16IUZBk0qSPpdx4cB8QSFdq2omVGfIssCFFllsvNTTdgc5F35uq6Pvs+KHS4OHtr34ex4itGxgWFsgIeqlAt0m1Biyct/D8Q6dXeulSnozuG3YMDNZLjEqk6lyxUNSL1vMrLS1g61Gm5AqEgxH/dgHvM/ifiCrbxpT3co5GvV3K52XelPcx5iyNnyTGTaHF/BtdVNeXH0FHBsEhAChbrtHo1uhxy+VWRnOaNoK7CEgMS+13ETQ1XOynUYAVCVClRVzbDsrkM4sRjblBa5wmoqnzMpJcmNnc8Ng9Z8Nnm/+mkUnUj0cmUcIcKeHLRv2oEpKU5T3FBLEyZ/QTnPjWPKFQPkHiP4eweH4B8b34Y1brBWtwAf9Ry3wkqsNgQ3xtP10ZHzb+4C/byDYHLIo3AihLE/XyPb/eaPace/7iES0fIvl1vDSVjLePYctLUL1DabzHlXBqogW9ilcunDNEiEkUg5zzGki2hQHjvpz+lK1CgzKoaHUzHLiloID22zurguDbPyJpCUlm/b1+jHfP3I58jlYqLzf+CzishyP+Peu112f5Yz+ba6MwGCzZLMVCTXjzGf7RZbuyIt8/e0zfQgkt/miOeTvp/OSl7ZLjTfZVmT2FQm0+y1j89mfAU5CnIU5CnIE9BnoI8BXkK8hTkKchTkKcgT0GegjwF+beB+PYvM075LS/ZGRv66JflktGTTDb1fhM84XjUv1z2wIugQdJ03/FO+KrAQwWFlDeHd30np6sW/5svqfBOKJX4U+/tC5u+S2vFtv+yc0+a5YlAkcgx1IaZ2ofptFdopyra/Mm3Zqf7NlMrVjekN2Ab8A0EK2maGo0huPXm3vAPGmhOjcmlqe9oVS+1wWycEMe6YUgLbCgCGsFA7ZR40LfX+1jKZIYeMpDSWf4+YGDUt5f4hrBnIm9rWx+wgSI/pzZc2dOp6jGN5qA93V3gAGRm0PjkL4BwRbedHKL03cvl2xIkuvcn0W7rUQ5Z/y7TcxnuujxYjr7fuBMO9SRr8hNsgO/uA91Oz2gKzb5K2S+K4A2Rh94R4XV7fJsuNQVDnc4OESfaBSP9Gd7UPfQcZurHIQWY1+/xVx+egrekYs8bfdxllPG3G5c7KaMZFN8RLYxpU27qkO15S6njBLa62MvYuvRhlGkMJAXB6NSxZupYCaqVrS0Za2nW5G9KupLRsPZdqgFPNdiVRmMnHLqJvyVTOgHqBKAJiEe+Wak9MHWD5boRmDymjhAZhLyhznBaeGSIocs8SdZ+ZMUPLyfTBSo9sV8HKPLZLJPthNoW9iN4nRsblOCV317pwfm7UaAMqdeSKk/Y1fhBSuXrIkmK5VJcUUhc28LCRa0KYD2sLDJGr/RLHszZButtnfc251at5CTqWk4IQ8LkOFALDIN0WDQ4ucdP9l29to1fn1fibKhoLFCH00LEYWRkkJwjnL57Jf+d4Fw7Mn9M0gMs1mi6M9GAGYCEZfKXOc+K+ts6HhLE2tDmZhOjBgF02wQxChKw0bbUgLiUKOrPto6LW8vOkk53fZVewD6sPWw0Zc750dkV/A04WXw+W9yDiNq2OIj7lRl4NfTO5GANiWayTZ7ChDZT6fx6TPOQUXwrFjt5Yghom19Opo/hFCjfgiCT1t1uL5XPS2N5TncpLg+bOClj2vGoAvQpRFyast/yNQ96ufAofacubZ9aNGbL9atXXY4gECQ/BXDhYtwGrqns51o3HTUh6TQauwBbTKtJ4lhDubupkPXoY9f0VXVwHNoikvLSKHO3eeX8FuanLIq7KHuEvBJX0MquzSk/tUl8JoMwnNFmF5TGl8vHzBcHSKWDkoY0G8//wUeLFqrXLiLQAgclc2bNisEnuxmm9a2cH72Er3V5fScLWtL5p0QAt6AptXDoIDxZOLoUFgsSQjd4lobawjBUNEMKii7XSCWMZomTUCDPd5ibtAi3S5axNGTndUd0nO1XTjQTjaDvPOWgV2+sLIHTIl3I+A0tLSV1VchWxlyv/3o1xFMcpXFjz46NL/YqbSvNspC2jhqcO54TGMcdmuySrKWgGeNLE/FJMjOhJDcbFeiZV70l/r08jKVQfiuaSrCUIsQyv68gSu9LCeIRBNmgRDwvt/XqZLM/FV+C0Kr2vGsuWKweN6zQZzZIVUsK3GMc99ig7yxDstaIGfX33POXqva0MhLaJq7yRnknxizfoSe9UulIFc05N4ab7bs8kEDWBa5wl84BTtk/lrU6gja5/YYVf7ee75zrlVjf9qg5J2p30XYVB2DOCgcTQlJWC69Bl+8FXDR0huvudIZzvg1iKjyIbxFfVKr6RUW4IzI9VEh4X2YqLSTV2RGWahxK0E+8EbgZnm51BcReyCLpjyZrR9OVhHTOiHN4IYZEyQzXOuBCr+G1OtSvwxcq3khTagtI6+GlG4bwKt9O6PF5nV3GnDR4oDemBum120+7s4iBpMaeDdTPdmewRCa5Um+qFkG1IuiYiNjPrdGbvtUhWll8KU7f5ewSsFMp73otK44UDgUBUjFRBlTZQNKw6yO2QhlBUGAlPTqDxVlPEiquLcIeuJ3nFqxOXLjb5DXYgMRP+5ZtHHrTEmok+u4y7Jv3vf36OaORcGh2bKJuuzCXj6GeeUDoEUXOEeD76Lt7Hug+10JAbqA1887ULsBh3ZVFqZBjmy0G6t7JhtNS1O6EHOeROwHzTN/aS7wiL0gCr1eLiApmPw2uPTYOFk1EeQRRTfgFWIZg0l1JC2x2l9aXrb6lSdMyIBojCWZrVflFn0+IaWMk1BK6zysn94Cco9MCPGH2+MmxtU5/QwsOb233ph95rzcQso7SWLwDUWJuz4VY7NIyOWQ6CHtDkhJQ+XlkP+PckqzqSNHHkbZVULeKrFK1Ct88N4auX4sW5d1YlQh0CiMnDiviaRHBiaY9A8FYrYAztMiCb7Ifv+vN7Ta2nRrEuSL7sTt6uMIj2X5k35LyHKvnSBq8tEPg2sXJo1h3nvQKbQytgtN6PKXHFEtWu+ZNPrC9wwvN2E0pqqocfl8kIT0RT548xxIIyXTaDsLpQE5+XXI/ojXXs7po86By64ahZmQ0GkgtkwdgJXkOo3LxxM4RGatibOdZb72h7h5z5B3xbGlhww1w/epST8Qma7s3bJcJxNbBh7JZb8F821xZt/ZB2FnnyjSw17nZ1T++K95bM79y2E7aL10zX6WiS1qOSwTmtwfMRecRz2qUKXfSbKMnyGxSLuS0/L2xtkyeo2rPp3fvoH45ctcbpr8TvlnqVx/v9u22SVegHXet8P2bwqWFg5S93FYhPHnQExgltergy0LSuAemCfErrRhvw4Y9CBtn6pYN6o8+lMeYKbKoMFWHOYEs60SsO+W3F1p+ETJt1Fn89pyDBo/jXunn8Ahj7tiOhAcSOWzhS4B6BXiqkehG4RyfnoCSrxFd5KFPRpyenG5jIaPJTn4bhgDLraPNLKFdj3Xr27CO89jSw1j7SWyXPZ4GmDK04lsvCLzi+yHhfUKkW/J6mjL5X2SnTnJLkJ7Z5yhHgVUc+2n0Um+VFAtdeA69xk0xhF9xfi1HGObi9gdG/ABr0k6amloCx8VhQWDROTNuXOWJhDLXYw97Y/7qBSzJ1KJePkus3MbHaDmRnnPEHW7b8nKzlXIlEe/e5Z2WUCavMJGB+HSayeQSjCOQtDUEi0rkUim5vTlE1lj7XtZ3QrikseTqCi1XzJg9rByzP4hq389whAKxZ/cJ0l0Zh0QrdXz3kF4ZHp06Ta+mpyM4DucMJjqwmaL+jdGiyPsdtGbBcuuSGp+yzSQZp2dlESxOQnsrmlv/nMZ4IGeGtfGq0ne5nQoPOTZ3Q75K3Vzyzq2F3mgBid5Bexir3tDubBrzJCyYjrqpMI9JMzNQAEsNnE1uyRsmhufH1lzsA1sEA0XmQL12R26YsWLX4EAs9S6qwhyhN20knT6TJwrgDK/kuhZdql2PZfhkeJwFOovGjAOxtMrEMhmZYjm/n1/voCtKHX844QiIA/HeqOItzg/79szYk68Ar4JL3de09s3pHoPWWdvmO66HnG+YPlLv+eoPucdme12Yd2DMgTB45t891Y7U4nAyKafUc4E4bQa5h/aVkNVj9tpwxgNTuIbaI0/jnpmWKQ/ynd630GQLI783zq2ESnNyD4tS+pn4TqleZ2oiOd4EXZHOCqnk+eLWsXGENw31gjepCZbQuzwyfwFSyVBsCeP2Kl8nELC7okIW0tLhzAqOSVcpTHS/M6x432odCYhbCDH89NrhumRZD2GCNuXvuf2xRpPlYXjMGKE92TMCP5q4AOAssBWfG3Pow72K6NkSI/75iCf9LS3u4hT3vSSI2haCf2AiDUHs2NNt4+sKH+QXINxy/saGIbb9uq9mHvHd+tonUgZlWs9Xp9liuzDQYcwi0d+45o659YTyMbDGNSRyFHGwl5YwqjexuRc3htcSDjOvuvtFULQ2Pz48ccld87ZBmzRzvZaR6NZyzIQm9XrxgNliT/hNvXLGGINqzd38QPnW52j3ntNrcypP2+N8+feG76yxZXz35jJ5b2pKgvXUM8jWLe90cB2+u06ZXJ0z7WIIYQNFpP7A6oqRhi0Eaa/IMH0NFmqWnaqC/8cDPikPPnLUUfmnxiYflkW+a7AgW21Tq9Cb/NHJRz199hbMWbRXwmXy8pYFk/8U4JMLtckKb6nQ7hbIV6Q+KNXGvD3GZw9KqxP2y1bn5mLVlneY/Vxz0zjzzK/oNjgZ69FJXktqeM53JapUdHmjKwHY36qgecW/f7pEYnkyYXELRZM7RRvckv1un4wJ9E9JpaUUN+59jAfEeE6Z6dK1c0v5m6yu/PlQ9NJWU+/C0aWeynLgGd8NpBucgtGg9SyHr1BF9YpEGtJIhvmjE47dtenRFDfIEoUUdiRuAwgeo4hijfDoRe8kR8lVNKfXhN5tCiFM2jxubYQIO3FHSLv/CqOesZZyt2Yac6zlLz8MenuA1zxvZltJivzaMWFylVY3BqIH68vlKzJ/IXS/6NlHu+fPpo4yqS1BUWG8nInUhL/dS7cQctQSz4d6hMliKi4O8ZoX87YQ+7plT3f/hsLh9A6N5EDBBKog6w78bDf5tnDyPCfTs7neVKp19G0hThm1buO4ariDl2LdOH3Fc3jEcMyd6yTVmbHvcAR0s6O4Su4loJOT/tpQeWrW0JHbkZ4sPHVrtCg3WU6zp3hGrYz7hrhQX1t7wcU7ETy2dKIrLeG+whO+ekEc/GvfvbDpvosyOL6tNdG92Tx213Tf+P3v9rC2St+RkHc4j26TNtvHOcz06U4644tddaYpb0OZMeNCad2YR9H2AHrFkRxkpn/9qFfOns2al6YxB2VfDRIgCk75bmxOxzhv+0vjn5nmdd+u6huRnta2No9/w9HZbPoh4nrf+PIPVr/P/vsnX/wPUEsDBBQAAgAIAK67WEnWRSspTQAAAGsAAAAbAAAAdW5pdmVyc2FsL3VuaXZlcnNhbC5wbmcueG1ss7GvyM1RKEstKs7Mz7NVMtQzULK34+WyKShKLctMLVeoAIoBBSFASaHSVsnECMEtz0wpyQCqMDA2QwhmpGamZ5TYKpmbm8MF9YFmAgBQSwECAAAUAAIACABDlFdHDcAxHsABAADaAwAADwAAAAAAAAABAAAAAAAAAAAAbm9uZS9wbGF5ZXIueG1sUEsBAgAAFAACAAgAtLtYST08L9HBAAAA5QEAABoAAAAAAAAAAQAAAAAA7QEAAHVuaXZlcnNhbC9pMThuX3ByZXNldHMueG1sUEsBAgAAFAACAAgAtLtYSbjnPPJeAAAAYwAAABwAAAAAAAAAAQAAAAAA5gIAAHVuaXZlcnNhbC9sb2NhbF9zZXR0aW5ncy54bWxQSwECAAAUAAIACABElFdHI7RO+/sCAACwCAAAFAAAAAAAAAABAAAAAAB+AwAAdW5pdmVyc2FsL3BsYXllci54bWxQSwECAAAUAAIACAC0u1hJt34rbWQBAADvAgAAKQAAAAAAAAABAAAAAACrBgAAdW5pdmVyc2FsL3NraW5fY3VzdG9taXphdGlvbl9zZXR0aW5ncy54bWxQSwECAAAUAAIACACuu1hJ6GRO6OgvAADpWwAAFwAAAAAAAAAAAAAAAABWCAAAdW5pdmVyc2FsL3VuaXZlcnNhbC5wbmdQSwECAAAUAAIACACuu1hJ1kUrKU0AAABrAAAAGwAAAAAAAAABAAAAAABzOAAAdW5pdmVyc2FsL3VuaXZlcnNhbC5wbmcueG1sUEsFBgAAAAAHAAcA9gEAAPk4AAAAAA=="/>
  <p:tag name="ISPRING_SCORM_ENDPOINT" val="&lt;endpoint&gt;&lt;enable&gt;0&lt;/enable&gt;&lt;lrs&gt;http://&lt;/lrs&gt;&lt;auth&gt;0&lt;/auth&gt;&lt;login&gt;&lt;/login&gt;&lt;password&gt;&lt;/password&gt;&lt;key&gt;&lt;/key&gt;&lt;name&gt;&lt;/name&gt;&lt;email&gt;&lt;/email&gt;&lt;/endpoint&gt;&#10;"/>
  <p:tag name="ISPRING_PRESENTATION_TITLE" val="187"/>
</p:tagLst>
</file>

<file path=ppt/tags/tag10.xml><?xml version="1.0" encoding="utf-8"?>
<p:tagLst xmlns:a="http://schemas.openxmlformats.org/drawingml/2006/main" xmlns:r="http://schemas.openxmlformats.org/officeDocument/2006/relationships" xmlns:p="http://schemas.openxmlformats.org/presentationml/2006/main">
  <p:tag name="MH" val="20170724220756"/>
  <p:tag name="MH_LIBRARY" val="CONTENTS"/>
  <p:tag name="MH_TYPE" val="ENTRY"/>
  <p:tag name="ID" val="626765"/>
  <p:tag name="MH_ORDER" val="3"/>
  <p:tag name="PA" val="v3.2.0"/>
</p:tagLst>
</file>

<file path=ppt/tags/tag11.xml><?xml version="1.0" encoding="utf-8"?>
<p:tagLst xmlns:a="http://schemas.openxmlformats.org/drawingml/2006/main" xmlns:r="http://schemas.openxmlformats.org/officeDocument/2006/relationships" xmlns:p="http://schemas.openxmlformats.org/presentationml/2006/main">
  <p:tag name="MH" val="20170724220756"/>
  <p:tag name="MH_LIBRARY" val="CONTENTS"/>
  <p:tag name="MH_TYPE" val="NUMBER"/>
  <p:tag name="ID" val="626765"/>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70724220756"/>
  <p:tag name="MH_LIBRARY" val="CONTENTS"/>
  <p:tag name="MH_TYPE" val="OTHERS"/>
  <p:tag name="ID" val="626765"/>
</p:tagLst>
</file>

<file path=ppt/tags/tag13.xml><?xml version="1.0" encoding="utf-8"?>
<p:tagLst xmlns:a="http://schemas.openxmlformats.org/drawingml/2006/main" xmlns:r="http://schemas.openxmlformats.org/officeDocument/2006/relationships" xmlns:p="http://schemas.openxmlformats.org/presentationml/2006/main">
  <p:tag name="MH" val="20170724220756"/>
  <p:tag name="MH_LIBRARY" val="CONTENTS"/>
  <p:tag name="MH_TYPE" val="ENTRY"/>
  <p:tag name="ID" val="626765"/>
  <p:tag name="MH_ORDER" val="4"/>
  <p:tag name="PA" val="v3.2.0"/>
</p:tagLst>
</file>

<file path=ppt/tags/tag2.xml><?xml version="1.0" encoding="utf-8"?>
<p:tagLst xmlns:a="http://schemas.openxmlformats.org/drawingml/2006/main" xmlns:r="http://schemas.openxmlformats.org/officeDocument/2006/relationships" xmlns:p="http://schemas.openxmlformats.org/presentationml/2006/main">
  <p:tag name="MH" val="20170724220756"/>
  <p:tag name="MH_LIBRARY" val="CONTENTS"/>
  <p:tag name="MH_TYPE" val="NUMBER"/>
  <p:tag name="ID" val="626765"/>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70724220756"/>
  <p:tag name="MH_LIBRARY" val="CONTENTS"/>
  <p:tag name="MH_TYPE" val="OTHERS"/>
  <p:tag name="ID" val="626765"/>
</p:tagLst>
</file>

<file path=ppt/tags/tag4.xml><?xml version="1.0" encoding="utf-8"?>
<p:tagLst xmlns:a="http://schemas.openxmlformats.org/drawingml/2006/main" xmlns:r="http://schemas.openxmlformats.org/officeDocument/2006/relationships" xmlns:p="http://schemas.openxmlformats.org/presentationml/2006/main">
  <p:tag name="MH" val="20170724220756"/>
  <p:tag name="MH_LIBRARY" val="CONTENTS"/>
  <p:tag name="MH_TYPE" val="ENTRY"/>
  <p:tag name="ID" val="626765"/>
  <p:tag name="MH_ORDER" val="1"/>
  <p:tag name="PA" val="v3.2.0"/>
</p:tagLst>
</file>

<file path=ppt/tags/tag5.xml><?xml version="1.0" encoding="utf-8"?>
<p:tagLst xmlns:a="http://schemas.openxmlformats.org/drawingml/2006/main" xmlns:r="http://schemas.openxmlformats.org/officeDocument/2006/relationships" xmlns:p="http://schemas.openxmlformats.org/presentationml/2006/main">
  <p:tag name="MH" val="20170724220756"/>
  <p:tag name="MH_LIBRARY" val="CONTENTS"/>
  <p:tag name="MH_TYPE" val="NUMBER"/>
  <p:tag name="ID" val="626765"/>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70724220756"/>
  <p:tag name="MH_LIBRARY" val="CONTENTS"/>
  <p:tag name="MH_TYPE" val="OTHERS"/>
  <p:tag name="ID" val="626765"/>
</p:tagLst>
</file>

<file path=ppt/tags/tag7.xml><?xml version="1.0" encoding="utf-8"?>
<p:tagLst xmlns:a="http://schemas.openxmlformats.org/drawingml/2006/main" xmlns:r="http://schemas.openxmlformats.org/officeDocument/2006/relationships" xmlns:p="http://schemas.openxmlformats.org/presentationml/2006/main">
  <p:tag name="MH" val="20170724220756"/>
  <p:tag name="MH_LIBRARY" val="CONTENTS"/>
  <p:tag name="MH_TYPE" val="ENTRY"/>
  <p:tag name="ID" val="626765"/>
  <p:tag name="MH_ORDER" val="2"/>
  <p:tag name="PA" val="v3.2.0"/>
</p:tagLst>
</file>

<file path=ppt/tags/tag8.xml><?xml version="1.0" encoding="utf-8"?>
<p:tagLst xmlns:a="http://schemas.openxmlformats.org/drawingml/2006/main" xmlns:r="http://schemas.openxmlformats.org/officeDocument/2006/relationships" xmlns:p="http://schemas.openxmlformats.org/presentationml/2006/main">
  <p:tag name="MH" val="20170724220756"/>
  <p:tag name="MH_LIBRARY" val="CONTENTS"/>
  <p:tag name="MH_TYPE" val="NUMBER"/>
  <p:tag name="ID" val="626765"/>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70724220756"/>
  <p:tag name="MH_LIBRARY" val="CONTENTS"/>
  <p:tag name="MH_TYPE" val="OTHERS"/>
  <p:tag name="ID" val="626765"/>
</p:tagLst>
</file>

<file path=ppt/theme/theme1.xml><?xml version="1.0" encoding="utf-8"?>
<a:theme xmlns:a="http://schemas.openxmlformats.org/drawingml/2006/main" name="1_自定义设计方案">
  <a:themeElements>
    <a:clrScheme name="0105医疗">
      <a:dk1>
        <a:sysClr val="windowText" lastClr="000000"/>
      </a:dk1>
      <a:lt1>
        <a:sysClr val="window" lastClr="FFFFFF"/>
      </a:lt1>
      <a:dk2>
        <a:srgbClr val="44546A"/>
      </a:dk2>
      <a:lt2>
        <a:srgbClr val="E7E6E6"/>
      </a:lt2>
      <a:accent1>
        <a:srgbClr val="0071C1"/>
      </a:accent1>
      <a:accent2>
        <a:srgbClr val="01B0F1"/>
      </a:accent2>
      <a:accent3>
        <a:srgbClr val="0071C1"/>
      </a:accent3>
      <a:accent4>
        <a:srgbClr val="01B0F1"/>
      </a:accent4>
      <a:accent5>
        <a:srgbClr val="0071C1"/>
      </a:accent5>
      <a:accent6>
        <a:srgbClr val="01B0F1"/>
      </a:accent6>
      <a:hlink>
        <a:srgbClr val="0071C1"/>
      </a:hlink>
      <a:folHlink>
        <a:srgbClr val="01B0F1"/>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2078</Words>
  <Application>Microsoft Office PowerPoint</Application>
  <PresentationFormat>自定义</PresentationFormat>
  <Paragraphs>241</Paragraphs>
  <Slides>24</Slides>
  <Notes>24</Notes>
  <HiddenSlides>0</HiddenSlides>
  <MMClips>1</MMClips>
  <ScaleCrop>false</ScaleCrop>
  <HeadingPairs>
    <vt:vector size="4" baseType="variant">
      <vt:variant>
        <vt:lpstr>主题</vt:lpstr>
      </vt:variant>
      <vt:variant>
        <vt:i4>1</vt:i4>
      </vt:variant>
      <vt:variant>
        <vt:lpstr>幻灯片标题</vt:lpstr>
      </vt:variant>
      <vt:variant>
        <vt:i4>24</vt:i4>
      </vt:variant>
    </vt:vector>
  </HeadingPairs>
  <TitlesOfParts>
    <vt:vector size="25" baseType="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187</dc:title>
  <dc:creator/>
  <cp:lastModifiedBy/>
  <cp:revision>1</cp:revision>
  <dcterms:created xsi:type="dcterms:W3CDTF">2017-10-11T07:33:44Z</dcterms:created>
  <dcterms:modified xsi:type="dcterms:W3CDTF">2017-12-10T05:52:30Z</dcterms:modified>
</cp:coreProperties>
</file>